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48" r:id="rId2"/>
    <p:sldMasterId id="2147483672" r:id="rId3"/>
  </p:sldMasterIdLst>
  <p:sldIdLst>
    <p:sldId id="272" r:id="rId4"/>
    <p:sldId id="271" r:id="rId5"/>
    <p:sldId id="270" r:id="rId6"/>
    <p:sldId id="269" r:id="rId7"/>
    <p:sldId id="268" r:id="rId8"/>
    <p:sldId id="267" r:id="rId9"/>
    <p:sldId id="266" r:id="rId10"/>
    <p:sldId id="265" r:id="rId11"/>
    <p:sldId id="264" r:id="rId12"/>
    <p:sldId id="263" r:id="rId13"/>
    <p:sldId id="262" r:id="rId14"/>
    <p:sldId id="261" r:id="rId15"/>
    <p:sldId id="284" r:id="rId16"/>
    <p:sldId id="275" r:id="rId17"/>
    <p:sldId id="273" r:id="rId18"/>
    <p:sldId id="274" r:id="rId19"/>
    <p:sldId id="260" r:id="rId20"/>
    <p:sldId id="276" r:id="rId21"/>
    <p:sldId id="277" r:id="rId22"/>
    <p:sldId id="279" r:id="rId23"/>
    <p:sldId id="278" r:id="rId24"/>
    <p:sldId id="283" r:id="rId25"/>
    <p:sldId id="281" r:id="rId26"/>
    <p:sldId id="258" r:id="rId27"/>
    <p:sldId id="280" r:id="rId28"/>
    <p:sldId id="285" r:id="rId29"/>
    <p:sldId id="282" r:id="rId30"/>
    <p:sldId id="257" r:id="rId31"/>
  </p:sldIdLst>
  <p:sldSz cx="12192000" cy="6858000"/>
  <p:notesSz cx="6858000" cy="9144000"/>
  <p:defaultText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333528F-F601-4DD4-A3F1-DE87F8FD7A9E}" v="17" dt="2022-02-21T18:56:20.472"/>
    <p1510:client id="{116AE856-80B1-4CD4-B6A4-FB5727D040FB}" v="213" dt="2022-02-23T19:50:51.199"/>
    <p1510:client id="{2FDEE87A-789B-4C91-A44D-85EA80B8EB59}" v="16" dt="2022-02-23T20:25:03.598"/>
    <p1510:client id="{F387BC4B-A1BA-47F3-9AE3-719B36387D0A}" v="611" dt="2022-02-22T21:08:50.52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theme" Target="theme/theme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presProps" Target="pres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microsoft.com/office/2015/10/relationships/revisionInfo" Target="revisionInfo.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tableStyles" Target="tableStyles.xml"/><Relationship Id="rId8" Type="http://schemas.openxmlformats.org/officeDocument/2006/relationships/slide" Target="slides/slide5.xml"/></Relationships>
</file>

<file path=ppt/diagrams/_rels/data1.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svg"/><Relationship Id="rId7" Type="http://schemas.openxmlformats.org/officeDocument/2006/relationships/image" Target="../media/image17.svg"/><Relationship Id="rId2" Type="http://schemas.openxmlformats.org/officeDocument/2006/relationships/image" Target="../media/image12.png"/><Relationship Id="rId1" Type="http://schemas.openxmlformats.org/officeDocument/2006/relationships/hyperlink" Target="mailto:vijayare@srmist.edu.in" TargetMode="External"/><Relationship Id="rId6" Type="http://schemas.openxmlformats.org/officeDocument/2006/relationships/image" Target="../media/image16.png"/><Relationship Id="rId11" Type="http://schemas.openxmlformats.org/officeDocument/2006/relationships/image" Target="../media/image21.svg"/><Relationship Id="rId5" Type="http://schemas.openxmlformats.org/officeDocument/2006/relationships/image" Target="../media/image15.sv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svg"/></Relationships>
</file>

<file path=ppt/diagrams/_rels/data2.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svg"/><Relationship Id="rId7" Type="http://schemas.openxmlformats.org/officeDocument/2006/relationships/image" Target="../media/image17.svg"/><Relationship Id="rId2" Type="http://schemas.openxmlformats.org/officeDocument/2006/relationships/image" Target="../media/image12.png"/><Relationship Id="rId1" Type="http://schemas.openxmlformats.org/officeDocument/2006/relationships/hyperlink" Target="mailto:panakalaryan@gmail.com" TargetMode="External"/><Relationship Id="rId6" Type="http://schemas.openxmlformats.org/officeDocument/2006/relationships/image" Target="../media/image16.png"/><Relationship Id="rId11" Type="http://schemas.openxmlformats.org/officeDocument/2006/relationships/image" Target="../media/image21.svg"/><Relationship Id="rId5" Type="http://schemas.openxmlformats.org/officeDocument/2006/relationships/image" Target="../media/image15.sv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svg"/></Relationships>
</file>

<file path=ppt/diagrams/_rels/data3.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svg"/><Relationship Id="rId7" Type="http://schemas.openxmlformats.org/officeDocument/2006/relationships/image" Target="../media/image17.svg"/><Relationship Id="rId2" Type="http://schemas.openxmlformats.org/officeDocument/2006/relationships/image" Target="../media/image12.png"/><Relationship Id="rId1" Type="http://schemas.openxmlformats.org/officeDocument/2006/relationships/hyperlink" Target="mailto:abhisrkr007@gmail.com" TargetMode="External"/><Relationship Id="rId6" Type="http://schemas.openxmlformats.org/officeDocument/2006/relationships/image" Target="../media/image16.png"/><Relationship Id="rId11" Type="http://schemas.openxmlformats.org/officeDocument/2006/relationships/image" Target="../media/image21.svg"/><Relationship Id="rId5" Type="http://schemas.openxmlformats.org/officeDocument/2006/relationships/image" Target="../media/image15.sv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svg"/></Relationships>
</file>

<file path=ppt/diagrams/_rels/data4.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svg"/><Relationship Id="rId7" Type="http://schemas.openxmlformats.org/officeDocument/2006/relationships/image" Target="../media/image17.svg"/><Relationship Id="rId2" Type="http://schemas.openxmlformats.org/officeDocument/2006/relationships/image" Target="../media/image12.png"/><Relationship Id="rId1" Type="http://schemas.openxmlformats.org/officeDocument/2006/relationships/hyperlink" Target="mailto:aheldc@gmail.com" TargetMode="External"/><Relationship Id="rId6" Type="http://schemas.openxmlformats.org/officeDocument/2006/relationships/image" Target="../media/image16.png"/><Relationship Id="rId11" Type="http://schemas.openxmlformats.org/officeDocument/2006/relationships/image" Target="../media/image21.svg"/><Relationship Id="rId5" Type="http://schemas.openxmlformats.org/officeDocument/2006/relationships/image" Target="../media/image15.sv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svg"/></Relationships>
</file>

<file path=ppt/diagrams/_rels/data5.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svg"/><Relationship Id="rId7" Type="http://schemas.openxmlformats.org/officeDocument/2006/relationships/image" Target="../media/image17.svg"/><Relationship Id="rId2" Type="http://schemas.openxmlformats.org/officeDocument/2006/relationships/image" Target="../media/image12.png"/><Relationship Id="rId1" Type="http://schemas.openxmlformats.org/officeDocument/2006/relationships/hyperlink" Target="mailto:dvedprakash2001@gmail.com" TargetMode="External"/><Relationship Id="rId6" Type="http://schemas.openxmlformats.org/officeDocument/2006/relationships/image" Target="../media/image16.png"/><Relationship Id="rId11" Type="http://schemas.openxmlformats.org/officeDocument/2006/relationships/image" Target="../media/image21.svg"/><Relationship Id="rId5" Type="http://schemas.openxmlformats.org/officeDocument/2006/relationships/image" Target="../media/image15.sv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svg"/></Relationships>
</file>

<file path=ppt/diagrams/_rels/data6.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svg"/><Relationship Id="rId7" Type="http://schemas.openxmlformats.org/officeDocument/2006/relationships/image" Target="../media/image17.svg"/><Relationship Id="rId2" Type="http://schemas.openxmlformats.org/officeDocument/2006/relationships/image" Target="../media/image12.png"/><Relationship Id="rId1" Type="http://schemas.openxmlformats.org/officeDocument/2006/relationships/hyperlink" Target="mailto:pushpaldas2001@gmail.com" TargetMode="External"/><Relationship Id="rId6" Type="http://schemas.openxmlformats.org/officeDocument/2006/relationships/image" Target="../media/image16.png"/><Relationship Id="rId11" Type="http://schemas.openxmlformats.org/officeDocument/2006/relationships/image" Target="../media/image21.svg"/><Relationship Id="rId5" Type="http://schemas.openxmlformats.org/officeDocument/2006/relationships/image" Target="../media/image15.sv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4.png"/><Relationship Id="rId7" Type="http://schemas.openxmlformats.org/officeDocument/2006/relationships/image" Target="../media/image17.sv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6.png"/><Relationship Id="rId11" Type="http://schemas.openxmlformats.org/officeDocument/2006/relationships/image" Target="../media/image21.svg"/><Relationship Id="rId5" Type="http://schemas.openxmlformats.org/officeDocument/2006/relationships/hyperlink" Target="mailto:vijayare@srmist.edu.in" TargetMode="External"/><Relationship Id="rId10" Type="http://schemas.openxmlformats.org/officeDocument/2006/relationships/image" Target="../media/image20.png"/><Relationship Id="rId4" Type="http://schemas.openxmlformats.org/officeDocument/2006/relationships/image" Target="../media/image15.svg"/><Relationship Id="rId9" Type="http://schemas.openxmlformats.org/officeDocument/2006/relationships/image" Target="../media/image19.svg"/></Relationships>
</file>

<file path=ppt/diagrams/_rels/drawing2.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4.png"/><Relationship Id="rId7" Type="http://schemas.openxmlformats.org/officeDocument/2006/relationships/image" Target="../media/image17.sv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6.png"/><Relationship Id="rId11" Type="http://schemas.openxmlformats.org/officeDocument/2006/relationships/image" Target="../media/image21.svg"/><Relationship Id="rId5" Type="http://schemas.openxmlformats.org/officeDocument/2006/relationships/hyperlink" Target="mailto:panakalaryan@gmail.com" TargetMode="External"/><Relationship Id="rId10" Type="http://schemas.openxmlformats.org/officeDocument/2006/relationships/image" Target="../media/image20.png"/><Relationship Id="rId4" Type="http://schemas.openxmlformats.org/officeDocument/2006/relationships/image" Target="../media/image15.svg"/><Relationship Id="rId9" Type="http://schemas.openxmlformats.org/officeDocument/2006/relationships/image" Target="../media/image19.svg"/></Relationships>
</file>

<file path=ppt/diagrams/_rels/drawing3.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4.png"/><Relationship Id="rId7" Type="http://schemas.openxmlformats.org/officeDocument/2006/relationships/image" Target="../media/image17.sv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6.png"/><Relationship Id="rId11" Type="http://schemas.openxmlformats.org/officeDocument/2006/relationships/image" Target="../media/image21.svg"/><Relationship Id="rId5" Type="http://schemas.openxmlformats.org/officeDocument/2006/relationships/hyperlink" Target="mailto:abhisrkr007@gmail.com" TargetMode="External"/><Relationship Id="rId10" Type="http://schemas.openxmlformats.org/officeDocument/2006/relationships/image" Target="../media/image20.png"/><Relationship Id="rId4" Type="http://schemas.openxmlformats.org/officeDocument/2006/relationships/image" Target="../media/image15.svg"/><Relationship Id="rId9" Type="http://schemas.openxmlformats.org/officeDocument/2006/relationships/image" Target="../media/image19.svg"/></Relationships>
</file>

<file path=ppt/diagrams/_rels/drawing4.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4.png"/><Relationship Id="rId7" Type="http://schemas.openxmlformats.org/officeDocument/2006/relationships/image" Target="../media/image17.sv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6.png"/><Relationship Id="rId11" Type="http://schemas.openxmlformats.org/officeDocument/2006/relationships/image" Target="../media/image21.svg"/><Relationship Id="rId5" Type="http://schemas.openxmlformats.org/officeDocument/2006/relationships/hyperlink" Target="mailto:aheldc@gmail.com" TargetMode="External"/><Relationship Id="rId10" Type="http://schemas.openxmlformats.org/officeDocument/2006/relationships/image" Target="../media/image20.png"/><Relationship Id="rId4" Type="http://schemas.openxmlformats.org/officeDocument/2006/relationships/image" Target="../media/image15.svg"/><Relationship Id="rId9" Type="http://schemas.openxmlformats.org/officeDocument/2006/relationships/image" Target="../media/image19.svg"/></Relationships>
</file>

<file path=ppt/diagrams/_rels/drawing5.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4.png"/><Relationship Id="rId7" Type="http://schemas.openxmlformats.org/officeDocument/2006/relationships/image" Target="../media/image17.sv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6.png"/><Relationship Id="rId11" Type="http://schemas.openxmlformats.org/officeDocument/2006/relationships/image" Target="../media/image21.svg"/><Relationship Id="rId5" Type="http://schemas.openxmlformats.org/officeDocument/2006/relationships/hyperlink" Target="mailto:dvedprakash2001@gmail.com" TargetMode="External"/><Relationship Id="rId10" Type="http://schemas.openxmlformats.org/officeDocument/2006/relationships/image" Target="../media/image20.png"/><Relationship Id="rId4" Type="http://schemas.openxmlformats.org/officeDocument/2006/relationships/image" Target="../media/image15.svg"/><Relationship Id="rId9" Type="http://schemas.openxmlformats.org/officeDocument/2006/relationships/image" Target="../media/image19.svg"/></Relationships>
</file>

<file path=ppt/diagrams/_rels/drawing6.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4.png"/><Relationship Id="rId7" Type="http://schemas.openxmlformats.org/officeDocument/2006/relationships/image" Target="../media/image17.sv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6.png"/><Relationship Id="rId11" Type="http://schemas.openxmlformats.org/officeDocument/2006/relationships/image" Target="../media/image21.svg"/><Relationship Id="rId5" Type="http://schemas.openxmlformats.org/officeDocument/2006/relationships/hyperlink" Target="mailto:pushpaldas2001@gmail.com" TargetMode="External"/><Relationship Id="rId10" Type="http://schemas.openxmlformats.org/officeDocument/2006/relationships/image" Target="../media/image20.png"/><Relationship Id="rId4" Type="http://schemas.openxmlformats.org/officeDocument/2006/relationships/image" Target="../media/image15.svg"/><Relationship Id="rId9" Type="http://schemas.openxmlformats.org/officeDocument/2006/relationships/image" Target="../media/image19.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9B7794-2D6D-46E9-9962-1B7C5C651DC4}" type="doc">
      <dgm:prSet loTypeId="urn:microsoft.com/office/officeart/2018/2/layout/IconVerticalSolidList" loCatId="icon" qsTypeId="urn:microsoft.com/office/officeart/2005/8/quickstyle/3d4" qsCatId="3D" csTypeId="urn:microsoft.com/office/officeart/2018/5/colors/Iconchunking_neutralbg_colorful1" csCatId="colorful" phldr="1"/>
      <dgm:spPr/>
      <dgm:t>
        <a:bodyPr/>
        <a:lstStyle/>
        <a:p>
          <a:endParaRPr lang="en-US"/>
        </a:p>
      </dgm:t>
    </dgm:pt>
    <dgm:pt modelId="{27CD96BB-1DF5-4F49-8A56-0ECEFE58B109}">
      <dgm:prSet/>
      <dgm:spPr/>
      <dgm:t>
        <a:bodyPr/>
        <a:lstStyle/>
        <a:p>
          <a:pPr rtl="0">
            <a:lnSpc>
              <a:spcPct val="100000"/>
            </a:lnSpc>
          </a:pPr>
          <a:r>
            <a:rPr lang="en-US" b="0" i="0"/>
            <a:t>NAME                Dr </a:t>
          </a:r>
          <a:r>
            <a:rPr lang="en-US" b="0" i="0">
              <a:latin typeface="Century Gothic" panose="020B0502020202020204"/>
            </a:rPr>
            <a:t>K. Kalimuthu.</a:t>
          </a:r>
          <a:endParaRPr lang="en-US" b="0" i="0"/>
        </a:p>
      </dgm:t>
    </dgm:pt>
    <dgm:pt modelId="{AC80135E-C386-4567-B7E5-3606D9F21F67}" type="parTrans" cxnId="{2CBA9CF8-1C9D-4207-952F-44D730357325}">
      <dgm:prSet/>
      <dgm:spPr/>
      <dgm:t>
        <a:bodyPr/>
        <a:lstStyle/>
        <a:p>
          <a:endParaRPr lang="en-US"/>
        </a:p>
      </dgm:t>
    </dgm:pt>
    <dgm:pt modelId="{9BB99E28-24BA-4DB2-8B2A-7CFA006ADAC9}" type="sibTrans" cxnId="{2CBA9CF8-1C9D-4207-952F-44D730357325}">
      <dgm:prSet/>
      <dgm:spPr/>
      <dgm:t>
        <a:bodyPr/>
        <a:lstStyle/>
        <a:p>
          <a:endParaRPr lang="en-US"/>
        </a:p>
      </dgm:t>
    </dgm:pt>
    <dgm:pt modelId="{03F28E0F-DE40-443B-80E0-35B6AE28027F}">
      <dgm:prSet/>
      <dgm:spPr/>
      <dgm:t>
        <a:bodyPr/>
        <a:lstStyle/>
        <a:p>
          <a:pPr>
            <a:lnSpc>
              <a:spcPct val="100000"/>
            </a:lnSpc>
          </a:pPr>
          <a:r>
            <a:rPr lang="en-US" b="0" i="0"/>
            <a:t>EMAIL ID         </a:t>
          </a:r>
          <a:r>
            <a:rPr lang="en-US" b="0" i="0">
              <a:latin typeface="Century Gothic" panose="020B0502020202020204"/>
            </a:rPr>
            <a:t> </a:t>
          </a:r>
          <a:r>
            <a:rPr lang="en-US" b="0" i="0" u="sng">
              <a:latin typeface="Century Gothic" panose="020B0502020202020204"/>
              <a:hlinkClick xmlns:r="http://schemas.openxmlformats.org/officeDocument/2006/relationships" r:id="rId1"/>
            </a:rPr>
            <a:t>kalimutk</a:t>
          </a:r>
          <a:r>
            <a:rPr lang="en-US" b="0" i="0" u="sng">
              <a:hlinkClick xmlns:r="http://schemas.openxmlformats.org/officeDocument/2006/relationships" r:id="rId1"/>
            </a:rPr>
            <a:t>@srmist.edu.in</a:t>
          </a:r>
          <a:r>
            <a:rPr lang="en-US" b="0"/>
            <a:t> .</a:t>
          </a:r>
          <a:endParaRPr lang="en-US" b="1"/>
        </a:p>
      </dgm:t>
    </dgm:pt>
    <dgm:pt modelId="{97B60642-2343-41AD-BC39-4C9A33276EC1}" type="parTrans" cxnId="{26E1AB90-9A8A-4F5C-A47A-4708C738E562}">
      <dgm:prSet/>
      <dgm:spPr/>
      <dgm:t>
        <a:bodyPr/>
        <a:lstStyle/>
        <a:p>
          <a:endParaRPr lang="en-US"/>
        </a:p>
      </dgm:t>
    </dgm:pt>
    <dgm:pt modelId="{0FB10379-9940-4B85-9AB7-72D9AA85104A}" type="sibTrans" cxnId="{26E1AB90-9A8A-4F5C-A47A-4708C738E562}">
      <dgm:prSet/>
      <dgm:spPr/>
      <dgm:t>
        <a:bodyPr/>
        <a:lstStyle/>
        <a:p>
          <a:endParaRPr lang="en-US"/>
        </a:p>
      </dgm:t>
    </dgm:pt>
    <dgm:pt modelId="{56E5AC1C-E7EB-4E9C-913F-6F17FC42EA5E}">
      <dgm:prSet/>
      <dgm:spPr/>
      <dgm:t>
        <a:bodyPr/>
        <a:lstStyle/>
        <a:p>
          <a:pPr rtl="0">
            <a:lnSpc>
              <a:spcPct val="100000"/>
            </a:lnSpc>
          </a:pPr>
          <a:r>
            <a:rPr lang="en-US" b="0" i="0"/>
            <a:t>DISCIPLINE      </a:t>
          </a:r>
          <a:r>
            <a:rPr lang="en-US" b="0" i="0">
              <a:latin typeface="Century Gothic" panose="020B0502020202020204"/>
            </a:rPr>
            <a:t>Electronics</a:t>
          </a:r>
          <a:r>
            <a:rPr lang="en-US">
              <a:latin typeface="Century Gothic" panose="020B0502020202020204"/>
            </a:rPr>
            <a:t> and communication engineering.</a:t>
          </a:r>
          <a:endParaRPr lang="en-US"/>
        </a:p>
      </dgm:t>
    </dgm:pt>
    <dgm:pt modelId="{70594CDF-76A7-4594-B788-3079054EAC25}" type="parTrans" cxnId="{21DC5467-4DB9-4A50-9B78-5436E6288830}">
      <dgm:prSet/>
      <dgm:spPr/>
      <dgm:t>
        <a:bodyPr/>
        <a:lstStyle/>
        <a:p>
          <a:endParaRPr lang="en-US"/>
        </a:p>
      </dgm:t>
    </dgm:pt>
    <dgm:pt modelId="{8FE2B6E2-CDAD-4643-BBB8-FF76EAAA463D}" type="sibTrans" cxnId="{21DC5467-4DB9-4A50-9B78-5436E6288830}">
      <dgm:prSet/>
      <dgm:spPr/>
      <dgm:t>
        <a:bodyPr/>
        <a:lstStyle/>
        <a:p>
          <a:endParaRPr lang="en-US"/>
        </a:p>
      </dgm:t>
    </dgm:pt>
    <dgm:pt modelId="{517B3825-C1DD-4ECB-A33E-BF62AD1DE4F4}">
      <dgm:prSet/>
      <dgm:spPr/>
      <dgm:t>
        <a:bodyPr/>
        <a:lstStyle/>
        <a:p>
          <a:pPr rtl="0">
            <a:lnSpc>
              <a:spcPct val="100000"/>
            </a:lnSpc>
          </a:pPr>
          <a:r>
            <a:rPr lang="en-US" b="0" i="0"/>
            <a:t>YEAR               Not applicable</a:t>
          </a:r>
          <a:r>
            <a:rPr lang="en-US"/>
            <a:t>.</a:t>
          </a:r>
        </a:p>
      </dgm:t>
    </dgm:pt>
    <dgm:pt modelId="{8A8A974B-9F64-4636-A79B-9FAE2AA95772}" type="parTrans" cxnId="{58FA109A-9D8F-4E2F-BBA7-82A2309620E1}">
      <dgm:prSet/>
      <dgm:spPr/>
      <dgm:t>
        <a:bodyPr/>
        <a:lstStyle/>
        <a:p>
          <a:endParaRPr lang="en-US"/>
        </a:p>
      </dgm:t>
    </dgm:pt>
    <dgm:pt modelId="{C8AC294C-3312-49AF-A38E-5E206CF74AA0}" type="sibTrans" cxnId="{58FA109A-9D8F-4E2F-BBA7-82A2309620E1}">
      <dgm:prSet/>
      <dgm:spPr/>
      <dgm:t>
        <a:bodyPr/>
        <a:lstStyle/>
        <a:p>
          <a:endParaRPr lang="en-US"/>
        </a:p>
      </dgm:t>
    </dgm:pt>
    <dgm:pt modelId="{C449F333-F585-4C52-AA9B-FA1CD2656786}">
      <dgm:prSet/>
      <dgm:spPr/>
      <dgm:t>
        <a:bodyPr/>
        <a:lstStyle/>
        <a:p>
          <a:pPr rtl="0">
            <a:lnSpc>
              <a:spcPct val="100000"/>
            </a:lnSpc>
          </a:pPr>
          <a:r>
            <a:rPr lang="en-US" b="0" i="0"/>
            <a:t>MOBILE</a:t>
          </a:r>
          <a:r>
            <a:rPr lang="en-US">
              <a:latin typeface="Century Gothic" panose="020B0502020202020204"/>
            </a:rPr>
            <a:t>           </a:t>
          </a:r>
          <a:r>
            <a:rPr lang="en-US"/>
            <a:t>98416 </a:t>
          </a:r>
          <a:r>
            <a:rPr lang="en-US" b="0"/>
            <a:t>31531</a:t>
          </a:r>
        </a:p>
      </dgm:t>
    </dgm:pt>
    <dgm:pt modelId="{21488DA1-9175-47DF-B09E-349FAEC0BD01}" type="parTrans" cxnId="{2F31F7BE-FB0E-4BAB-9E8C-CA2484E2EEC2}">
      <dgm:prSet/>
      <dgm:spPr/>
      <dgm:t>
        <a:bodyPr/>
        <a:lstStyle/>
        <a:p>
          <a:endParaRPr lang="en-US"/>
        </a:p>
      </dgm:t>
    </dgm:pt>
    <dgm:pt modelId="{490F43A6-DE26-44F0-838A-367502DC6201}" type="sibTrans" cxnId="{2F31F7BE-FB0E-4BAB-9E8C-CA2484E2EEC2}">
      <dgm:prSet/>
      <dgm:spPr/>
      <dgm:t>
        <a:bodyPr/>
        <a:lstStyle/>
        <a:p>
          <a:endParaRPr lang="en-US"/>
        </a:p>
      </dgm:t>
    </dgm:pt>
    <dgm:pt modelId="{1BAAB36A-BA34-4FF1-BB11-FA3556EE1575}" type="pres">
      <dgm:prSet presAssocID="{9C9B7794-2D6D-46E9-9962-1B7C5C651DC4}" presName="root" presStyleCnt="0">
        <dgm:presLayoutVars>
          <dgm:dir/>
          <dgm:resizeHandles val="exact"/>
        </dgm:presLayoutVars>
      </dgm:prSet>
      <dgm:spPr/>
    </dgm:pt>
    <dgm:pt modelId="{8710244F-1BE0-4052-8B44-929BBE926B06}" type="pres">
      <dgm:prSet presAssocID="{27CD96BB-1DF5-4F49-8A56-0ECEFE58B109}" presName="compNode" presStyleCnt="0"/>
      <dgm:spPr/>
    </dgm:pt>
    <dgm:pt modelId="{4F9C88A0-F7EE-42A6-9012-DA16E41F82AD}" type="pres">
      <dgm:prSet presAssocID="{27CD96BB-1DF5-4F49-8A56-0ECEFE58B109}" presName="bgRect" presStyleLbl="bgShp" presStyleIdx="0" presStyleCnt="5"/>
      <dgm:spPr/>
    </dgm:pt>
    <dgm:pt modelId="{FB157A4D-A493-40A7-BB99-E6CCE70F245C}" type="pres">
      <dgm:prSet presAssocID="{27CD96BB-1DF5-4F49-8A56-0ECEFE58B109}" presName="iconRect" presStyleLbl="node1" presStyleIdx="0" presStyleCnt="5"/>
      <dgm:spPr>
        <a:blipFill>
          <a:blip xmlns:r="http://schemas.openxmlformats.org/officeDocument/2006/relationships"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dgm:spPr>
      <dgm:extLst>
        <a:ext uri="{E40237B7-FDA0-4F09-8148-C483321AD2D9}">
          <dgm14:cNvPr xmlns:dgm14="http://schemas.microsoft.com/office/drawing/2010/diagram" id="0" name="" descr="Asterisk"/>
        </a:ext>
      </dgm:extLst>
    </dgm:pt>
    <dgm:pt modelId="{D997DAFB-C041-41BA-AA01-8756AB0253BC}" type="pres">
      <dgm:prSet presAssocID="{27CD96BB-1DF5-4F49-8A56-0ECEFE58B109}" presName="spaceRect" presStyleCnt="0"/>
      <dgm:spPr/>
    </dgm:pt>
    <dgm:pt modelId="{C78BB61F-B34C-4D9E-8834-846E64B3BBDA}" type="pres">
      <dgm:prSet presAssocID="{27CD96BB-1DF5-4F49-8A56-0ECEFE58B109}" presName="parTx" presStyleLbl="revTx" presStyleIdx="0" presStyleCnt="5">
        <dgm:presLayoutVars>
          <dgm:chMax val="0"/>
          <dgm:chPref val="0"/>
        </dgm:presLayoutVars>
      </dgm:prSet>
      <dgm:spPr/>
    </dgm:pt>
    <dgm:pt modelId="{65A37FE8-13B7-4B8B-B440-F6E1D4128268}" type="pres">
      <dgm:prSet presAssocID="{9BB99E28-24BA-4DB2-8B2A-7CFA006ADAC9}" presName="sibTrans" presStyleCnt="0"/>
      <dgm:spPr/>
    </dgm:pt>
    <dgm:pt modelId="{79C6B836-10A9-4E2F-8085-A9B47A40EF28}" type="pres">
      <dgm:prSet presAssocID="{03F28E0F-DE40-443B-80E0-35B6AE28027F}" presName="compNode" presStyleCnt="0"/>
      <dgm:spPr/>
    </dgm:pt>
    <dgm:pt modelId="{3C9BC99C-117B-4154-A97E-1F900E65949D}" type="pres">
      <dgm:prSet presAssocID="{03F28E0F-DE40-443B-80E0-35B6AE28027F}" presName="bgRect" presStyleLbl="bgShp" presStyleIdx="1" presStyleCnt="5"/>
      <dgm:spPr/>
    </dgm:pt>
    <dgm:pt modelId="{222A8031-9FF8-41D3-BDAF-69B38489021B}" type="pres">
      <dgm:prSet presAssocID="{03F28E0F-DE40-443B-80E0-35B6AE28027F}" presName="iconRect" presStyleLbl="node1" presStyleIdx="1" presStyleCnt="5"/>
      <dgm:spPr>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dgm:spPr>
      <dgm:extLst>
        <a:ext uri="{E40237B7-FDA0-4F09-8148-C483321AD2D9}">
          <dgm14:cNvPr xmlns:dgm14="http://schemas.microsoft.com/office/drawing/2010/diagram" id="0" name="" descr="Mail Reply"/>
        </a:ext>
      </dgm:extLst>
    </dgm:pt>
    <dgm:pt modelId="{FC03AE11-F764-40AB-8E0E-74E01DA6A149}" type="pres">
      <dgm:prSet presAssocID="{03F28E0F-DE40-443B-80E0-35B6AE28027F}" presName="spaceRect" presStyleCnt="0"/>
      <dgm:spPr/>
    </dgm:pt>
    <dgm:pt modelId="{7831546C-B66D-4B77-9A41-D6661F224D27}" type="pres">
      <dgm:prSet presAssocID="{03F28E0F-DE40-443B-80E0-35B6AE28027F}" presName="parTx" presStyleLbl="revTx" presStyleIdx="1" presStyleCnt="5">
        <dgm:presLayoutVars>
          <dgm:chMax val="0"/>
          <dgm:chPref val="0"/>
        </dgm:presLayoutVars>
      </dgm:prSet>
      <dgm:spPr/>
    </dgm:pt>
    <dgm:pt modelId="{4E834853-ED0B-4339-B89D-2FF0F41172F2}" type="pres">
      <dgm:prSet presAssocID="{0FB10379-9940-4B85-9AB7-72D9AA85104A}" presName="sibTrans" presStyleCnt="0"/>
      <dgm:spPr/>
    </dgm:pt>
    <dgm:pt modelId="{17B4EAD2-8549-4EFD-A4A1-3AA42B01E87E}" type="pres">
      <dgm:prSet presAssocID="{56E5AC1C-E7EB-4E9C-913F-6F17FC42EA5E}" presName="compNode" presStyleCnt="0"/>
      <dgm:spPr/>
    </dgm:pt>
    <dgm:pt modelId="{3A4AD12C-4926-4498-8881-38CA79AF12B1}" type="pres">
      <dgm:prSet presAssocID="{56E5AC1C-E7EB-4E9C-913F-6F17FC42EA5E}" presName="bgRect" presStyleLbl="bgShp" presStyleIdx="2" presStyleCnt="5"/>
      <dgm:spPr/>
    </dgm:pt>
    <dgm:pt modelId="{E9AFEF67-0FC9-462C-8EA6-FF38FB346408}" type="pres">
      <dgm:prSet presAssocID="{56E5AC1C-E7EB-4E9C-913F-6F17FC42EA5E}" presName="iconRect" presStyleLbl="node1" presStyleIdx="2" presStyleCnt="5"/>
      <dgm:spPr>
        <a:blipFill>
          <a:blip xmlns:r="http://schemas.openxmlformats.org/officeDocument/2006/relationships"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dgm:spPr>
      <dgm:extLst>
        <a:ext uri="{E40237B7-FDA0-4F09-8148-C483321AD2D9}">
          <dgm14:cNvPr xmlns:dgm14="http://schemas.microsoft.com/office/drawing/2010/diagram" id="0" name="" descr="Communications"/>
        </a:ext>
      </dgm:extLst>
    </dgm:pt>
    <dgm:pt modelId="{113CBDEB-77BE-433F-9766-26E118B61FA7}" type="pres">
      <dgm:prSet presAssocID="{56E5AC1C-E7EB-4E9C-913F-6F17FC42EA5E}" presName="spaceRect" presStyleCnt="0"/>
      <dgm:spPr/>
    </dgm:pt>
    <dgm:pt modelId="{2D5E6B11-B403-4EBC-8C68-393B92926B32}" type="pres">
      <dgm:prSet presAssocID="{56E5AC1C-E7EB-4E9C-913F-6F17FC42EA5E}" presName="parTx" presStyleLbl="revTx" presStyleIdx="2" presStyleCnt="5">
        <dgm:presLayoutVars>
          <dgm:chMax val="0"/>
          <dgm:chPref val="0"/>
        </dgm:presLayoutVars>
      </dgm:prSet>
      <dgm:spPr/>
    </dgm:pt>
    <dgm:pt modelId="{04FB791E-CBA8-408C-8B40-9F067992484F}" type="pres">
      <dgm:prSet presAssocID="{8FE2B6E2-CDAD-4643-BBB8-FF76EAAA463D}" presName="sibTrans" presStyleCnt="0"/>
      <dgm:spPr/>
    </dgm:pt>
    <dgm:pt modelId="{5F225EA3-3D97-4718-9EAF-526D668B6249}" type="pres">
      <dgm:prSet presAssocID="{517B3825-C1DD-4ECB-A33E-BF62AD1DE4F4}" presName="compNode" presStyleCnt="0"/>
      <dgm:spPr/>
    </dgm:pt>
    <dgm:pt modelId="{13D3C7A0-2113-45CC-AA29-4164452A47E8}" type="pres">
      <dgm:prSet presAssocID="{517B3825-C1DD-4ECB-A33E-BF62AD1DE4F4}" presName="bgRect" presStyleLbl="bgShp" presStyleIdx="3" presStyleCnt="5"/>
      <dgm:spPr/>
    </dgm:pt>
    <dgm:pt modelId="{5FA4CAB5-3B69-4A39-82A9-9B1B87AD0D33}" type="pres">
      <dgm:prSet presAssocID="{517B3825-C1DD-4ECB-A33E-BF62AD1DE4F4}" presName="iconRect" presStyleLbl="node1" presStyleIdx="3" presStyleCnt="5"/>
      <dgm:spPr>
        <a:blipFill>
          <a:blip xmlns:r="http://schemas.openxmlformats.org/officeDocument/2006/relationships"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a:blipFill>
      </dgm:spPr>
      <dgm:extLst>
        <a:ext uri="{E40237B7-FDA0-4F09-8148-C483321AD2D9}">
          <dgm14:cNvPr xmlns:dgm14="http://schemas.microsoft.com/office/drawing/2010/diagram" id="0" name="" descr="Rain"/>
        </a:ext>
      </dgm:extLst>
    </dgm:pt>
    <dgm:pt modelId="{53C04F33-EE82-40AC-A827-A4445BF5E7E3}" type="pres">
      <dgm:prSet presAssocID="{517B3825-C1DD-4ECB-A33E-BF62AD1DE4F4}" presName="spaceRect" presStyleCnt="0"/>
      <dgm:spPr/>
    </dgm:pt>
    <dgm:pt modelId="{FCDF5F3F-0422-4216-9859-725C45C13341}" type="pres">
      <dgm:prSet presAssocID="{517B3825-C1DD-4ECB-A33E-BF62AD1DE4F4}" presName="parTx" presStyleLbl="revTx" presStyleIdx="3" presStyleCnt="5">
        <dgm:presLayoutVars>
          <dgm:chMax val="0"/>
          <dgm:chPref val="0"/>
        </dgm:presLayoutVars>
      </dgm:prSet>
      <dgm:spPr/>
    </dgm:pt>
    <dgm:pt modelId="{6FF5A74D-A99E-4DD8-B1FB-F2071578171A}" type="pres">
      <dgm:prSet presAssocID="{C8AC294C-3312-49AF-A38E-5E206CF74AA0}" presName="sibTrans" presStyleCnt="0"/>
      <dgm:spPr/>
    </dgm:pt>
    <dgm:pt modelId="{3F4AF127-A7FE-4E25-939D-F1FB623BA2DA}" type="pres">
      <dgm:prSet presAssocID="{C449F333-F585-4C52-AA9B-FA1CD2656786}" presName="compNode" presStyleCnt="0"/>
      <dgm:spPr/>
    </dgm:pt>
    <dgm:pt modelId="{7CA04802-0873-4E2C-B51C-4255D0D4F85A}" type="pres">
      <dgm:prSet presAssocID="{C449F333-F585-4C52-AA9B-FA1CD2656786}" presName="bgRect" presStyleLbl="bgShp" presStyleIdx="4" presStyleCnt="5"/>
      <dgm:spPr/>
    </dgm:pt>
    <dgm:pt modelId="{613C52AD-6692-456A-905D-1E2AA6AF1F02}" type="pres">
      <dgm:prSet presAssocID="{C449F333-F585-4C52-AA9B-FA1CD2656786}" presName="iconRect" presStyleLbl="node1" presStyleIdx="4" presStyleCnt="5"/>
      <dgm:spPr>
        <a:blipFill>
          <a:blip xmlns:r="http://schemas.openxmlformats.org/officeDocument/2006/relationships"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a:blipFill>
      </dgm:spPr>
      <dgm:extLst>
        <a:ext uri="{E40237B7-FDA0-4F09-8148-C483321AD2D9}">
          <dgm14:cNvPr xmlns:dgm14="http://schemas.microsoft.com/office/drawing/2010/diagram" id="0" name="" descr="Network Tower"/>
        </a:ext>
      </dgm:extLst>
    </dgm:pt>
    <dgm:pt modelId="{9117EFBC-EBEC-4803-96EA-3B189F6293B6}" type="pres">
      <dgm:prSet presAssocID="{C449F333-F585-4C52-AA9B-FA1CD2656786}" presName="spaceRect" presStyleCnt="0"/>
      <dgm:spPr/>
    </dgm:pt>
    <dgm:pt modelId="{030F61C8-990C-4D10-BBEF-342233FA90A0}" type="pres">
      <dgm:prSet presAssocID="{C449F333-F585-4C52-AA9B-FA1CD2656786}" presName="parTx" presStyleLbl="revTx" presStyleIdx="4" presStyleCnt="5">
        <dgm:presLayoutVars>
          <dgm:chMax val="0"/>
          <dgm:chPref val="0"/>
        </dgm:presLayoutVars>
      </dgm:prSet>
      <dgm:spPr/>
    </dgm:pt>
  </dgm:ptLst>
  <dgm:cxnLst>
    <dgm:cxn modelId="{6D228123-F5CD-448D-81DC-A9E68940C8A4}" type="presOf" srcId="{517B3825-C1DD-4ECB-A33E-BF62AD1DE4F4}" destId="{FCDF5F3F-0422-4216-9859-725C45C13341}" srcOrd="0" destOrd="0" presId="urn:microsoft.com/office/officeart/2018/2/layout/IconVerticalSolidList"/>
    <dgm:cxn modelId="{F8EAB427-F45D-4FA3-8C2D-B05326B4F23B}" type="presOf" srcId="{56E5AC1C-E7EB-4E9C-913F-6F17FC42EA5E}" destId="{2D5E6B11-B403-4EBC-8C68-393B92926B32}" srcOrd="0" destOrd="0" presId="urn:microsoft.com/office/officeart/2018/2/layout/IconVerticalSolidList"/>
    <dgm:cxn modelId="{E1904D5F-18A4-460D-90D3-2260E4B07A3A}" type="presOf" srcId="{27CD96BB-1DF5-4F49-8A56-0ECEFE58B109}" destId="{C78BB61F-B34C-4D9E-8834-846E64B3BBDA}" srcOrd="0" destOrd="0" presId="urn:microsoft.com/office/officeart/2018/2/layout/IconVerticalSolidList"/>
    <dgm:cxn modelId="{68622C41-8916-4304-866A-28587662AF3B}" type="presOf" srcId="{9C9B7794-2D6D-46E9-9962-1B7C5C651DC4}" destId="{1BAAB36A-BA34-4FF1-BB11-FA3556EE1575}" srcOrd="0" destOrd="0" presId="urn:microsoft.com/office/officeart/2018/2/layout/IconVerticalSolidList"/>
    <dgm:cxn modelId="{21DC5467-4DB9-4A50-9B78-5436E6288830}" srcId="{9C9B7794-2D6D-46E9-9962-1B7C5C651DC4}" destId="{56E5AC1C-E7EB-4E9C-913F-6F17FC42EA5E}" srcOrd="2" destOrd="0" parTransId="{70594CDF-76A7-4594-B788-3079054EAC25}" sibTransId="{8FE2B6E2-CDAD-4643-BBB8-FF76EAAA463D}"/>
    <dgm:cxn modelId="{9AB69053-0722-4528-8AAC-46AD75D55B9F}" type="presOf" srcId="{03F28E0F-DE40-443B-80E0-35B6AE28027F}" destId="{7831546C-B66D-4B77-9A41-D6661F224D27}" srcOrd="0" destOrd="0" presId="urn:microsoft.com/office/officeart/2018/2/layout/IconVerticalSolidList"/>
    <dgm:cxn modelId="{BE15C959-D2C2-4147-9D1E-209CDBCE80CA}" type="presOf" srcId="{C449F333-F585-4C52-AA9B-FA1CD2656786}" destId="{030F61C8-990C-4D10-BBEF-342233FA90A0}" srcOrd="0" destOrd="0" presId="urn:microsoft.com/office/officeart/2018/2/layout/IconVerticalSolidList"/>
    <dgm:cxn modelId="{26E1AB90-9A8A-4F5C-A47A-4708C738E562}" srcId="{9C9B7794-2D6D-46E9-9962-1B7C5C651DC4}" destId="{03F28E0F-DE40-443B-80E0-35B6AE28027F}" srcOrd="1" destOrd="0" parTransId="{97B60642-2343-41AD-BC39-4C9A33276EC1}" sibTransId="{0FB10379-9940-4B85-9AB7-72D9AA85104A}"/>
    <dgm:cxn modelId="{58FA109A-9D8F-4E2F-BBA7-82A2309620E1}" srcId="{9C9B7794-2D6D-46E9-9962-1B7C5C651DC4}" destId="{517B3825-C1DD-4ECB-A33E-BF62AD1DE4F4}" srcOrd="3" destOrd="0" parTransId="{8A8A974B-9F64-4636-A79B-9FAE2AA95772}" sibTransId="{C8AC294C-3312-49AF-A38E-5E206CF74AA0}"/>
    <dgm:cxn modelId="{2F31F7BE-FB0E-4BAB-9E8C-CA2484E2EEC2}" srcId="{9C9B7794-2D6D-46E9-9962-1B7C5C651DC4}" destId="{C449F333-F585-4C52-AA9B-FA1CD2656786}" srcOrd="4" destOrd="0" parTransId="{21488DA1-9175-47DF-B09E-349FAEC0BD01}" sibTransId="{490F43A6-DE26-44F0-838A-367502DC6201}"/>
    <dgm:cxn modelId="{2CBA9CF8-1C9D-4207-952F-44D730357325}" srcId="{9C9B7794-2D6D-46E9-9962-1B7C5C651DC4}" destId="{27CD96BB-1DF5-4F49-8A56-0ECEFE58B109}" srcOrd="0" destOrd="0" parTransId="{AC80135E-C386-4567-B7E5-3606D9F21F67}" sibTransId="{9BB99E28-24BA-4DB2-8B2A-7CFA006ADAC9}"/>
    <dgm:cxn modelId="{4C032132-9C8B-4EC8-9F28-80E4ABBE7434}" type="presParOf" srcId="{1BAAB36A-BA34-4FF1-BB11-FA3556EE1575}" destId="{8710244F-1BE0-4052-8B44-929BBE926B06}" srcOrd="0" destOrd="0" presId="urn:microsoft.com/office/officeart/2018/2/layout/IconVerticalSolidList"/>
    <dgm:cxn modelId="{1DEF3CB9-8944-4BA6-88C9-2ED5151738E7}" type="presParOf" srcId="{8710244F-1BE0-4052-8B44-929BBE926B06}" destId="{4F9C88A0-F7EE-42A6-9012-DA16E41F82AD}" srcOrd="0" destOrd="0" presId="urn:microsoft.com/office/officeart/2018/2/layout/IconVerticalSolidList"/>
    <dgm:cxn modelId="{F4A37F3D-7C79-43E5-AB9E-3C7F8215A86E}" type="presParOf" srcId="{8710244F-1BE0-4052-8B44-929BBE926B06}" destId="{FB157A4D-A493-40A7-BB99-E6CCE70F245C}" srcOrd="1" destOrd="0" presId="urn:microsoft.com/office/officeart/2018/2/layout/IconVerticalSolidList"/>
    <dgm:cxn modelId="{756D0438-7200-4F7D-8C27-008FB478090C}" type="presParOf" srcId="{8710244F-1BE0-4052-8B44-929BBE926B06}" destId="{D997DAFB-C041-41BA-AA01-8756AB0253BC}" srcOrd="2" destOrd="0" presId="urn:microsoft.com/office/officeart/2018/2/layout/IconVerticalSolidList"/>
    <dgm:cxn modelId="{5DC064E1-9CEC-4143-A96E-0B26D329C327}" type="presParOf" srcId="{8710244F-1BE0-4052-8B44-929BBE926B06}" destId="{C78BB61F-B34C-4D9E-8834-846E64B3BBDA}" srcOrd="3" destOrd="0" presId="urn:microsoft.com/office/officeart/2018/2/layout/IconVerticalSolidList"/>
    <dgm:cxn modelId="{B5414D83-8A5C-4F9C-B25B-81E4A56D4F6B}" type="presParOf" srcId="{1BAAB36A-BA34-4FF1-BB11-FA3556EE1575}" destId="{65A37FE8-13B7-4B8B-B440-F6E1D4128268}" srcOrd="1" destOrd="0" presId="urn:microsoft.com/office/officeart/2018/2/layout/IconVerticalSolidList"/>
    <dgm:cxn modelId="{F91C3C08-81AC-4A8F-B9D3-448920759F2A}" type="presParOf" srcId="{1BAAB36A-BA34-4FF1-BB11-FA3556EE1575}" destId="{79C6B836-10A9-4E2F-8085-A9B47A40EF28}" srcOrd="2" destOrd="0" presId="urn:microsoft.com/office/officeart/2018/2/layout/IconVerticalSolidList"/>
    <dgm:cxn modelId="{6CCE62DF-8775-41F6-AB00-717F0DACA88E}" type="presParOf" srcId="{79C6B836-10A9-4E2F-8085-A9B47A40EF28}" destId="{3C9BC99C-117B-4154-A97E-1F900E65949D}" srcOrd="0" destOrd="0" presId="urn:microsoft.com/office/officeart/2018/2/layout/IconVerticalSolidList"/>
    <dgm:cxn modelId="{5D9BB0C8-3781-4081-B5A9-424341FACEC0}" type="presParOf" srcId="{79C6B836-10A9-4E2F-8085-A9B47A40EF28}" destId="{222A8031-9FF8-41D3-BDAF-69B38489021B}" srcOrd="1" destOrd="0" presId="urn:microsoft.com/office/officeart/2018/2/layout/IconVerticalSolidList"/>
    <dgm:cxn modelId="{48C1EA3F-7556-4075-8745-0F093ADCDF5D}" type="presParOf" srcId="{79C6B836-10A9-4E2F-8085-A9B47A40EF28}" destId="{FC03AE11-F764-40AB-8E0E-74E01DA6A149}" srcOrd="2" destOrd="0" presId="urn:microsoft.com/office/officeart/2018/2/layout/IconVerticalSolidList"/>
    <dgm:cxn modelId="{F3E72161-040A-49E8-A38D-B68C60F9375D}" type="presParOf" srcId="{79C6B836-10A9-4E2F-8085-A9B47A40EF28}" destId="{7831546C-B66D-4B77-9A41-D6661F224D27}" srcOrd="3" destOrd="0" presId="urn:microsoft.com/office/officeart/2018/2/layout/IconVerticalSolidList"/>
    <dgm:cxn modelId="{2C66ED47-6692-457F-A4A6-F2B55626D601}" type="presParOf" srcId="{1BAAB36A-BA34-4FF1-BB11-FA3556EE1575}" destId="{4E834853-ED0B-4339-B89D-2FF0F41172F2}" srcOrd="3" destOrd="0" presId="urn:microsoft.com/office/officeart/2018/2/layout/IconVerticalSolidList"/>
    <dgm:cxn modelId="{1AB145CA-1EE3-47D6-AB84-E9B8DBF6DC59}" type="presParOf" srcId="{1BAAB36A-BA34-4FF1-BB11-FA3556EE1575}" destId="{17B4EAD2-8549-4EFD-A4A1-3AA42B01E87E}" srcOrd="4" destOrd="0" presId="urn:microsoft.com/office/officeart/2018/2/layout/IconVerticalSolidList"/>
    <dgm:cxn modelId="{E2A5283F-3B3B-40D9-883E-4DD46D686F6C}" type="presParOf" srcId="{17B4EAD2-8549-4EFD-A4A1-3AA42B01E87E}" destId="{3A4AD12C-4926-4498-8881-38CA79AF12B1}" srcOrd="0" destOrd="0" presId="urn:microsoft.com/office/officeart/2018/2/layout/IconVerticalSolidList"/>
    <dgm:cxn modelId="{9EF668A7-AF0E-4AD0-BFEE-AE4C76600D98}" type="presParOf" srcId="{17B4EAD2-8549-4EFD-A4A1-3AA42B01E87E}" destId="{E9AFEF67-0FC9-462C-8EA6-FF38FB346408}" srcOrd="1" destOrd="0" presId="urn:microsoft.com/office/officeart/2018/2/layout/IconVerticalSolidList"/>
    <dgm:cxn modelId="{4343CD67-9F07-47D6-B75A-D9282A073A1A}" type="presParOf" srcId="{17B4EAD2-8549-4EFD-A4A1-3AA42B01E87E}" destId="{113CBDEB-77BE-433F-9766-26E118B61FA7}" srcOrd="2" destOrd="0" presId="urn:microsoft.com/office/officeart/2018/2/layout/IconVerticalSolidList"/>
    <dgm:cxn modelId="{D471F1DC-69CD-4E15-9C4B-366D65BDEA7B}" type="presParOf" srcId="{17B4EAD2-8549-4EFD-A4A1-3AA42B01E87E}" destId="{2D5E6B11-B403-4EBC-8C68-393B92926B32}" srcOrd="3" destOrd="0" presId="urn:microsoft.com/office/officeart/2018/2/layout/IconVerticalSolidList"/>
    <dgm:cxn modelId="{A0955EC5-8BE9-44FF-8DB7-15A953143686}" type="presParOf" srcId="{1BAAB36A-BA34-4FF1-BB11-FA3556EE1575}" destId="{04FB791E-CBA8-408C-8B40-9F067992484F}" srcOrd="5" destOrd="0" presId="urn:microsoft.com/office/officeart/2018/2/layout/IconVerticalSolidList"/>
    <dgm:cxn modelId="{42C207B7-E857-40A6-BBF1-553FB347BD2C}" type="presParOf" srcId="{1BAAB36A-BA34-4FF1-BB11-FA3556EE1575}" destId="{5F225EA3-3D97-4718-9EAF-526D668B6249}" srcOrd="6" destOrd="0" presId="urn:microsoft.com/office/officeart/2018/2/layout/IconVerticalSolidList"/>
    <dgm:cxn modelId="{372DCDF5-66E6-4839-B1B3-7D5DE573AF5E}" type="presParOf" srcId="{5F225EA3-3D97-4718-9EAF-526D668B6249}" destId="{13D3C7A0-2113-45CC-AA29-4164452A47E8}" srcOrd="0" destOrd="0" presId="urn:microsoft.com/office/officeart/2018/2/layout/IconVerticalSolidList"/>
    <dgm:cxn modelId="{CA091B5B-F8F2-44FF-B859-8482FCC43016}" type="presParOf" srcId="{5F225EA3-3D97-4718-9EAF-526D668B6249}" destId="{5FA4CAB5-3B69-4A39-82A9-9B1B87AD0D33}" srcOrd="1" destOrd="0" presId="urn:microsoft.com/office/officeart/2018/2/layout/IconVerticalSolidList"/>
    <dgm:cxn modelId="{419C8364-E87B-4B83-BE04-4F03528FBA2A}" type="presParOf" srcId="{5F225EA3-3D97-4718-9EAF-526D668B6249}" destId="{53C04F33-EE82-40AC-A827-A4445BF5E7E3}" srcOrd="2" destOrd="0" presId="urn:microsoft.com/office/officeart/2018/2/layout/IconVerticalSolidList"/>
    <dgm:cxn modelId="{5A530993-3655-4BF9-9F43-A55C87A194CA}" type="presParOf" srcId="{5F225EA3-3D97-4718-9EAF-526D668B6249}" destId="{FCDF5F3F-0422-4216-9859-725C45C13341}" srcOrd="3" destOrd="0" presId="urn:microsoft.com/office/officeart/2018/2/layout/IconVerticalSolidList"/>
    <dgm:cxn modelId="{2DDED138-13FB-4657-A7F5-537A6EE0BFB0}" type="presParOf" srcId="{1BAAB36A-BA34-4FF1-BB11-FA3556EE1575}" destId="{6FF5A74D-A99E-4DD8-B1FB-F2071578171A}" srcOrd="7" destOrd="0" presId="urn:microsoft.com/office/officeart/2018/2/layout/IconVerticalSolidList"/>
    <dgm:cxn modelId="{0A65126C-D53E-4F9D-892D-E85579A944B8}" type="presParOf" srcId="{1BAAB36A-BA34-4FF1-BB11-FA3556EE1575}" destId="{3F4AF127-A7FE-4E25-939D-F1FB623BA2DA}" srcOrd="8" destOrd="0" presId="urn:microsoft.com/office/officeart/2018/2/layout/IconVerticalSolidList"/>
    <dgm:cxn modelId="{B71E74C5-87C9-4177-B06C-169829CD41FD}" type="presParOf" srcId="{3F4AF127-A7FE-4E25-939D-F1FB623BA2DA}" destId="{7CA04802-0873-4E2C-B51C-4255D0D4F85A}" srcOrd="0" destOrd="0" presId="urn:microsoft.com/office/officeart/2018/2/layout/IconVerticalSolidList"/>
    <dgm:cxn modelId="{10C2BD47-8522-4CA9-B761-B9402773D75B}" type="presParOf" srcId="{3F4AF127-A7FE-4E25-939D-F1FB623BA2DA}" destId="{613C52AD-6692-456A-905D-1E2AA6AF1F02}" srcOrd="1" destOrd="0" presId="urn:microsoft.com/office/officeart/2018/2/layout/IconVerticalSolidList"/>
    <dgm:cxn modelId="{BAA0238D-BF06-4CE9-B97F-776AA0EF381B}" type="presParOf" srcId="{3F4AF127-A7FE-4E25-939D-F1FB623BA2DA}" destId="{9117EFBC-EBEC-4803-96EA-3B189F6293B6}" srcOrd="2" destOrd="0" presId="urn:microsoft.com/office/officeart/2018/2/layout/IconVerticalSolidList"/>
    <dgm:cxn modelId="{D1631AA4-1AEC-488F-A95B-B2641EA836C1}" type="presParOf" srcId="{3F4AF127-A7FE-4E25-939D-F1FB623BA2DA}" destId="{030F61C8-990C-4D10-BBEF-342233FA90A0}"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C9B7794-2D6D-46E9-9962-1B7C5C651DC4}" type="doc">
      <dgm:prSet loTypeId="urn:microsoft.com/office/officeart/2018/2/layout/IconVerticalSolidList" loCatId="icon" qsTypeId="urn:microsoft.com/office/officeart/2005/8/quickstyle/3d4" qsCatId="3D" csTypeId="urn:microsoft.com/office/officeart/2018/5/colors/Iconchunking_neutralbg_colorful1" csCatId="colorful" phldr="1"/>
      <dgm:spPr/>
      <dgm:t>
        <a:bodyPr/>
        <a:lstStyle/>
        <a:p>
          <a:endParaRPr lang="en-US"/>
        </a:p>
      </dgm:t>
    </dgm:pt>
    <dgm:pt modelId="{27CD96BB-1DF5-4F49-8A56-0ECEFE58B109}">
      <dgm:prSet/>
      <dgm:spPr/>
      <dgm:t>
        <a:bodyPr/>
        <a:lstStyle/>
        <a:p>
          <a:pPr rtl="0">
            <a:lnSpc>
              <a:spcPct val="100000"/>
            </a:lnSpc>
          </a:pPr>
          <a:r>
            <a:rPr lang="en-US" b="0" i="0"/>
            <a:t>NAME                  Aryan </a:t>
          </a:r>
          <a:r>
            <a:rPr lang="en-US"/>
            <a:t>N</a:t>
          </a:r>
        </a:p>
      </dgm:t>
    </dgm:pt>
    <dgm:pt modelId="{AC80135E-C386-4567-B7E5-3606D9F21F67}" type="parTrans" cxnId="{2CBA9CF8-1C9D-4207-952F-44D730357325}">
      <dgm:prSet/>
      <dgm:spPr/>
      <dgm:t>
        <a:bodyPr/>
        <a:lstStyle/>
        <a:p>
          <a:endParaRPr lang="en-US"/>
        </a:p>
      </dgm:t>
    </dgm:pt>
    <dgm:pt modelId="{9BB99E28-24BA-4DB2-8B2A-7CFA006ADAC9}" type="sibTrans" cxnId="{2CBA9CF8-1C9D-4207-952F-44D730357325}">
      <dgm:prSet/>
      <dgm:spPr/>
      <dgm:t>
        <a:bodyPr/>
        <a:lstStyle/>
        <a:p>
          <a:endParaRPr lang="en-US"/>
        </a:p>
      </dgm:t>
    </dgm:pt>
    <dgm:pt modelId="{03F28E0F-DE40-443B-80E0-35B6AE28027F}">
      <dgm:prSet/>
      <dgm:spPr/>
      <dgm:t>
        <a:bodyPr/>
        <a:lstStyle/>
        <a:p>
          <a:pPr rtl="0">
            <a:lnSpc>
              <a:spcPct val="100000"/>
            </a:lnSpc>
          </a:pPr>
          <a:r>
            <a:rPr lang="en-US" b="0" i="0"/>
            <a:t>EMAIL ID          </a:t>
          </a:r>
          <a:r>
            <a:rPr lang="en-US" b="0" i="0">
              <a:hlinkClick xmlns:r="http://schemas.openxmlformats.org/officeDocument/2006/relationships" r:id="rId1"/>
            </a:rPr>
            <a:t>panakalaryan@gmail.com</a:t>
          </a:r>
          <a:r>
            <a:rPr lang="en-US"/>
            <a:t> </a:t>
          </a:r>
        </a:p>
      </dgm:t>
    </dgm:pt>
    <dgm:pt modelId="{97B60642-2343-41AD-BC39-4C9A33276EC1}" type="parTrans" cxnId="{26E1AB90-9A8A-4F5C-A47A-4708C738E562}">
      <dgm:prSet/>
      <dgm:spPr/>
      <dgm:t>
        <a:bodyPr/>
        <a:lstStyle/>
        <a:p>
          <a:endParaRPr lang="en-US"/>
        </a:p>
      </dgm:t>
    </dgm:pt>
    <dgm:pt modelId="{0FB10379-9940-4B85-9AB7-72D9AA85104A}" type="sibTrans" cxnId="{26E1AB90-9A8A-4F5C-A47A-4708C738E562}">
      <dgm:prSet/>
      <dgm:spPr/>
      <dgm:t>
        <a:bodyPr/>
        <a:lstStyle/>
        <a:p>
          <a:endParaRPr lang="en-US"/>
        </a:p>
      </dgm:t>
    </dgm:pt>
    <dgm:pt modelId="{56E5AC1C-E7EB-4E9C-913F-6F17FC42EA5E}">
      <dgm:prSet/>
      <dgm:spPr/>
      <dgm:t>
        <a:bodyPr/>
        <a:lstStyle/>
        <a:p>
          <a:pPr rtl="0">
            <a:lnSpc>
              <a:spcPct val="100000"/>
            </a:lnSpc>
          </a:pPr>
          <a:r>
            <a:rPr lang="en-US" b="0" i="0"/>
            <a:t>DISCIPLINE      CSE Cloud </a:t>
          </a:r>
          <a:r>
            <a:rPr lang="en-US"/>
            <a:t>Computing</a:t>
          </a:r>
        </a:p>
      </dgm:t>
    </dgm:pt>
    <dgm:pt modelId="{70594CDF-76A7-4594-B788-3079054EAC25}" type="parTrans" cxnId="{21DC5467-4DB9-4A50-9B78-5436E6288830}">
      <dgm:prSet/>
      <dgm:spPr/>
      <dgm:t>
        <a:bodyPr/>
        <a:lstStyle/>
        <a:p>
          <a:endParaRPr lang="en-US"/>
        </a:p>
      </dgm:t>
    </dgm:pt>
    <dgm:pt modelId="{8FE2B6E2-CDAD-4643-BBB8-FF76EAAA463D}" type="sibTrans" cxnId="{21DC5467-4DB9-4A50-9B78-5436E6288830}">
      <dgm:prSet/>
      <dgm:spPr/>
      <dgm:t>
        <a:bodyPr/>
        <a:lstStyle/>
        <a:p>
          <a:endParaRPr lang="en-US"/>
        </a:p>
      </dgm:t>
    </dgm:pt>
    <dgm:pt modelId="{517B3825-C1DD-4ECB-A33E-BF62AD1DE4F4}">
      <dgm:prSet/>
      <dgm:spPr/>
      <dgm:t>
        <a:bodyPr/>
        <a:lstStyle/>
        <a:p>
          <a:pPr rtl="0">
            <a:lnSpc>
              <a:spcPct val="100000"/>
            </a:lnSpc>
          </a:pPr>
          <a:r>
            <a:rPr lang="en-US" b="0" i="0"/>
            <a:t>YEAR               3rd year</a:t>
          </a:r>
          <a:r>
            <a:rPr lang="en-US">
              <a:latin typeface="Century Gothic" panose="020B0502020202020204"/>
            </a:rPr>
            <a:t> </a:t>
          </a:r>
          <a:endParaRPr lang="en-US"/>
        </a:p>
      </dgm:t>
    </dgm:pt>
    <dgm:pt modelId="{8A8A974B-9F64-4636-A79B-9FAE2AA95772}" type="parTrans" cxnId="{58FA109A-9D8F-4E2F-BBA7-82A2309620E1}">
      <dgm:prSet/>
      <dgm:spPr/>
      <dgm:t>
        <a:bodyPr/>
        <a:lstStyle/>
        <a:p>
          <a:endParaRPr lang="en-US"/>
        </a:p>
      </dgm:t>
    </dgm:pt>
    <dgm:pt modelId="{C8AC294C-3312-49AF-A38E-5E206CF74AA0}" type="sibTrans" cxnId="{58FA109A-9D8F-4E2F-BBA7-82A2309620E1}">
      <dgm:prSet/>
      <dgm:spPr/>
      <dgm:t>
        <a:bodyPr/>
        <a:lstStyle/>
        <a:p>
          <a:endParaRPr lang="en-US"/>
        </a:p>
      </dgm:t>
    </dgm:pt>
    <dgm:pt modelId="{C449F333-F585-4C52-AA9B-FA1CD2656786}">
      <dgm:prSet/>
      <dgm:spPr/>
      <dgm:t>
        <a:bodyPr/>
        <a:lstStyle/>
        <a:p>
          <a:pPr rtl="0">
            <a:lnSpc>
              <a:spcPct val="100000"/>
            </a:lnSpc>
          </a:pPr>
          <a:r>
            <a:rPr lang="en-US" b="0" i="0"/>
            <a:t>MOBILE</a:t>
          </a:r>
          <a:r>
            <a:rPr lang="en-US">
              <a:latin typeface="Century Gothic" panose="020B0502020202020204"/>
            </a:rPr>
            <a:t>           </a:t>
          </a:r>
          <a:r>
            <a:rPr lang="en-US"/>
            <a:t>9978115598</a:t>
          </a:r>
        </a:p>
      </dgm:t>
    </dgm:pt>
    <dgm:pt modelId="{21488DA1-9175-47DF-B09E-349FAEC0BD01}" type="parTrans" cxnId="{2F31F7BE-FB0E-4BAB-9E8C-CA2484E2EEC2}">
      <dgm:prSet/>
      <dgm:spPr/>
      <dgm:t>
        <a:bodyPr/>
        <a:lstStyle/>
        <a:p>
          <a:endParaRPr lang="en-US"/>
        </a:p>
      </dgm:t>
    </dgm:pt>
    <dgm:pt modelId="{490F43A6-DE26-44F0-838A-367502DC6201}" type="sibTrans" cxnId="{2F31F7BE-FB0E-4BAB-9E8C-CA2484E2EEC2}">
      <dgm:prSet/>
      <dgm:spPr/>
      <dgm:t>
        <a:bodyPr/>
        <a:lstStyle/>
        <a:p>
          <a:endParaRPr lang="en-US"/>
        </a:p>
      </dgm:t>
    </dgm:pt>
    <dgm:pt modelId="{1BAAB36A-BA34-4FF1-BB11-FA3556EE1575}" type="pres">
      <dgm:prSet presAssocID="{9C9B7794-2D6D-46E9-9962-1B7C5C651DC4}" presName="root" presStyleCnt="0">
        <dgm:presLayoutVars>
          <dgm:dir/>
          <dgm:resizeHandles val="exact"/>
        </dgm:presLayoutVars>
      </dgm:prSet>
      <dgm:spPr/>
    </dgm:pt>
    <dgm:pt modelId="{8710244F-1BE0-4052-8B44-929BBE926B06}" type="pres">
      <dgm:prSet presAssocID="{27CD96BB-1DF5-4F49-8A56-0ECEFE58B109}" presName="compNode" presStyleCnt="0"/>
      <dgm:spPr/>
    </dgm:pt>
    <dgm:pt modelId="{4F9C88A0-F7EE-42A6-9012-DA16E41F82AD}" type="pres">
      <dgm:prSet presAssocID="{27CD96BB-1DF5-4F49-8A56-0ECEFE58B109}" presName="bgRect" presStyleLbl="bgShp" presStyleIdx="0" presStyleCnt="5"/>
      <dgm:spPr/>
    </dgm:pt>
    <dgm:pt modelId="{FB157A4D-A493-40A7-BB99-E6CCE70F245C}" type="pres">
      <dgm:prSet presAssocID="{27CD96BB-1DF5-4F49-8A56-0ECEFE58B109}" presName="iconRect" presStyleLbl="node1" presStyleIdx="0" presStyleCnt="5"/>
      <dgm:spPr>
        <a:blipFill>
          <a:blip xmlns:r="http://schemas.openxmlformats.org/officeDocument/2006/relationships"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dgm:spPr>
      <dgm:extLst>
        <a:ext uri="{E40237B7-FDA0-4F09-8148-C483321AD2D9}">
          <dgm14:cNvPr xmlns:dgm14="http://schemas.microsoft.com/office/drawing/2010/diagram" id="0" name="" descr="Asterisk"/>
        </a:ext>
      </dgm:extLst>
    </dgm:pt>
    <dgm:pt modelId="{D997DAFB-C041-41BA-AA01-8756AB0253BC}" type="pres">
      <dgm:prSet presAssocID="{27CD96BB-1DF5-4F49-8A56-0ECEFE58B109}" presName="spaceRect" presStyleCnt="0"/>
      <dgm:spPr/>
    </dgm:pt>
    <dgm:pt modelId="{C78BB61F-B34C-4D9E-8834-846E64B3BBDA}" type="pres">
      <dgm:prSet presAssocID="{27CD96BB-1DF5-4F49-8A56-0ECEFE58B109}" presName="parTx" presStyleLbl="revTx" presStyleIdx="0" presStyleCnt="5">
        <dgm:presLayoutVars>
          <dgm:chMax val="0"/>
          <dgm:chPref val="0"/>
        </dgm:presLayoutVars>
      </dgm:prSet>
      <dgm:spPr/>
    </dgm:pt>
    <dgm:pt modelId="{65A37FE8-13B7-4B8B-B440-F6E1D4128268}" type="pres">
      <dgm:prSet presAssocID="{9BB99E28-24BA-4DB2-8B2A-7CFA006ADAC9}" presName="sibTrans" presStyleCnt="0"/>
      <dgm:spPr/>
    </dgm:pt>
    <dgm:pt modelId="{79C6B836-10A9-4E2F-8085-A9B47A40EF28}" type="pres">
      <dgm:prSet presAssocID="{03F28E0F-DE40-443B-80E0-35B6AE28027F}" presName="compNode" presStyleCnt="0"/>
      <dgm:spPr/>
    </dgm:pt>
    <dgm:pt modelId="{3C9BC99C-117B-4154-A97E-1F900E65949D}" type="pres">
      <dgm:prSet presAssocID="{03F28E0F-DE40-443B-80E0-35B6AE28027F}" presName="bgRect" presStyleLbl="bgShp" presStyleIdx="1" presStyleCnt="5"/>
      <dgm:spPr/>
    </dgm:pt>
    <dgm:pt modelId="{222A8031-9FF8-41D3-BDAF-69B38489021B}" type="pres">
      <dgm:prSet presAssocID="{03F28E0F-DE40-443B-80E0-35B6AE28027F}" presName="iconRect" presStyleLbl="node1" presStyleIdx="1" presStyleCnt="5"/>
      <dgm:spPr>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dgm:spPr>
      <dgm:extLst>
        <a:ext uri="{E40237B7-FDA0-4F09-8148-C483321AD2D9}">
          <dgm14:cNvPr xmlns:dgm14="http://schemas.microsoft.com/office/drawing/2010/diagram" id="0" name="" descr="Mail Reply"/>
        </a:ext>
      </dgm:extLst>
    </dgm:pt>
    <dgm:pt modelId="{FC03AE11-F764-40AB-8E0E-74E01DA6A149}" type="pres">
      <dgm:prSet presAssocID="{03F28E0F-DE40-443B-80E0-35B6AE28027F}" presName="spaceRect" presStyleCnt="0"/>
      <dgm:spPr/>
    </dgm:pt>
    <dgm:pt modelId="{7831546C-B66D-4B77-9A41-D6661F224D27}" type="pres">
      <dgm:prSet presAssocID="{03F28E0F-DE40-443B-80E0-35B6AE28027F}" presName="parTx" presStyleLbl="revTx" presStyleIdx="1" presStyleCnt="5">
        <dgm:presLayoutVars>
          <dgm:chMax val="0"/>
          <dgm:chPref val="0"/>
        </dgm:presLayoutVars>
      </dgm:prSet>
      <dgm:spPr/>
    </dgm:pt>
    <dgm:pt modelId="{4E834853-ED0B-4339-B89D-2FF0F41172F2}" type="pres">
      <dgm:prSet presAssocID="{0FB10379-9940-4B85-9AB7-72D9AA85104A}" presName="sibTrans" presStyleCnt="0"/>
      <dgm:spPr/>
    </dgm:pt>
    <dgm:pt modelId="{17B4EAD2-8549-4EFD-A4A1-3AA42B01E87E}" type="pres">
      <dgm:prSet presAssocID="{56E5AC1C-E7EB-4E9C-913F-6F17FC42EA5E}" presName="compNode" presStyleCnt="0"/>
      <dgm:spPr/>
    </dgm:pt>
    <dgm:pt modelId="{3A4AD12C-4926-4498-8881-38CA79AF12B1}" type="pres">
      <dgm:prSet presAssocID="{56E5AC1C-E7EB-4E9C-913F-6F17FC42EA5E}" presName="bgRect" presStyleLbl="bgShp" presStyleIdx="2" presStyleCnt="5"/>
      <dgm:spPr/>
    </dgm:pt>
    <dgm:pt modelId="{E9AFEF67-0FC9-462C-8EA6-FF38FB346408}" type="pres">
      <dgm:prSet presAssocID="{56E5AC1C-E7EB-4E9C-913F-6F17FC42EA5E}" presName="iconRect" presStyleLbl="node1" presStyleIdx="2" presStyleCnt="5"/>
      <dgm:spPr>
        <a:blipFill>
          <a:blip xmlns:r="http://schemas.openxmlformats.org/officeDocument/2006/relationships"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dgm:spPr>
      <dgm:extLst>
        <a:ext uri="{E40237B7-FDA0-4F09-8148-C483321AD2D9}">
          <dgm14:cNvPr xmlns:dgm14="http://schemas.microsoft.com/office/drawing/2010/diagram" id="0" name="" descr="Communications"/>
        </a:ext>
      </dgm:extLst>
    </dgm:pt>
    <dgm:pt modelId="{113CBDEB-77BE-433F-9766-26E118B61FA7}" type="pres">
      <dgm:prSet presAssocID="{56E5AC1C-E7EB-4E9C-913F-6F17FC42EA5E}" presName="spaceRect" presStyleCnt="0"/>
      <dgm:spPr/>
    </dgm:pt>
    <dgm:pt modelId="{2D5E6B11-B403-4EBC-8C68-393B92926B32}" type="pres">
      <dgm:prSet presAssocID="{56E5AC1C-E7EB-4E9C-913F-6F17FC42EA5E}" presName="parTx" presStyleLbl="revTx" presStyleIdx="2" presStyleCnt="5">
        <dgm:presLayoutVars>
          <dgm:chMax val="0"/>
          <dgm:chPref val="0"/>
        </dgm:presLayoutVars>
      </dgm:prSet>
      <dgm:spPr/>
    </dgm:pt>
    <dgm:pt modelId="{04FB791E-CBA8-408C-8B40-9F067992484F}" type="pres">
      <dgm:prSet presAssocID="{8FE2B6E2-CDAD-4643-BBB8-FF76EAAA463D}" presName="sibTrans" presStyleCnt="0"/>
      <dgm:spPr/>
    </dgm:pt>
    <dgm:pt modelId="{5F225EA3-3D97-4718-9EAF-526D668B6249}" type="pres">
      <dgm:prSet presAssocID="{517B3825-C1DD-4ECB-A33E-BF62AD1DE4F4}" presName="compNode" presStyleCnt="0"/>
      <dgm:spPr/>
    </dgm:pt>
    <dgm:pt modelId="{13D3C7A0-2113-45CC-AA29-4164452A47E8}" type="pres">
      <dgm:prSet presAssocID="{517B3825-C1DD-4ECB-A33E-BF62AD1DE4F4}" presName="bgRect" presStyleLbl="bgShp" presStyleIdx="3" presStyleCnt="5"/>
      <dgm:spPr/>
    </dgm:pt>
    <dgm:pt modelId="{5FA4CAB5-3B69-4A39-82A9-9B1B87AD0D33}" type="pres">
      <dgm:prSet presAssocID="{517B3825-C1DD-4ECB-A33E-BF62AD1DE4F4}" presName="iconRect" presStyleLbl="node1" presStyleIdx="3" presStyleCnt="5"/>
      <dgm:spPr>
        <a:blipFill>
          <a:blip xmlns:r="http://schemas.openxmlformats.org/officeDocument/2006/relationships"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a:blipFill>
      </dgm:spPr>
      <dgm:extLst>
        <a:ext uri="{E40237B7-FDA0-4F09-8148-C483321AD2D9}">
          <dgm14:cNvPr xmlns:dgm14="http://schemas.microsoft.com/office/drawing/2010/diagram" id="0" name="" descr="Rain"/>
        </a:ext>
      </dgm:extLst>
    </dgm:pt>
    <dgm:pt modelId="{53C04F33-EE82-40AC-A827-A4445BF5E7E3}" type="pres">
      <dgm:prSet presAssocID="{517B3825-C1DD-4ECB-A33E-BF62AD1DE4F4}" presName="spaceRect" presStyleCnt="0"/>
      <dgm:spPr/>
    </dgm:pt>
    <dgm:pt modelId="{FCDF5F3F-0422-4216-9859-725C45C13341}" type="pres">
      <dgm:prSet presAssocID="{517B3825-C1DD-4ECB-A33E-BF62AD1DE4F4}" presName="parTx" presStyleLbl="revTx" presStyleIdx="3" presStyleCnt="5">
        <dgm:presLayoutVars>
          <dgm:chMax val="0"/>
          <dgm:chPref val="0"/>
        </dgm:presLayoutVars>
      </dgm:prSet>
      <dgm:spPr/>
    </dgm:pt>
    <dgm:pt modelId="{6FF5A74D-A99E-4DD8-B1FB-F2071578171A}" type="pres">
      <dgm:prSet presAssocID="{C8AC294C-3312-49AF-A38E-5E206CF74AA0}" presName="sibTrans" presStyleCnt="0"/>
      <dgm:spPr/>
    </dgm:pt>
    <dgm:pt modelId="{3F4AF127-A7FE-4E25-939D-F1FB623BA2DA}" type="pres">
      <dgm:prSet presAssocID="{C449F333-F585-4C52-AA9B-FA1CD2656786}" presName="compNode" presStyleCnt="0"/>
      <dgm:spPr/>
    </dgm:pt>
    <dgm:pt modelId="{7CA04802-0873-4E2C-B51C-4255D0D4F85A}" type="pres">
      <dgm:prSet presAssocID="{C449F333-F585-4C52-AA9B-FA1CD2656786}" presName="bgRect" presStyleLbl="bgShp" presStyleIdx="4" presStyleCnt="5"/>
      <dgm:spPr/>
    </dgm:pt>
    <dgm:pt modelId="{613C52AD-6692-456A-905D-1E2AA6AF1F02}" type="pres">
      <dgm:prSet presAssocID="{C449F333-F585-4C52-AA9B-FA1CD2656786}" presName="iconRect" presStyleLbl="node1" presStyleIdx="4" presStyleCnt="5"/>
      <dgm:spPr>
        <a:blipFill>
          <a:blip xmlns:r="http://schemas.openxmlformats.org/officeDocument/2006/relationships"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a:blipFill>
      </dgm:spPr>
      <dgm:extLst>
        <a:ext uri="{E40237B7-FDA0-4F09-8148-C483321AD2D9}">
          <dgm14:cNvPr xmlns:dgm14="http://schemas.microsoft.com/office/drawing/2010/diagram" id="0" name="" descr="Network Tower"/>
        </a:ext>
      </dgm:extLst>
    </dgm:pt>
    <dgm:pt modelId="{9117EFBC-EBEC-4803-96EA-3B189F6293B6}" type="pres">
      <dgm:prSet presAssocID="{C449F333-F585-4C52-AA9B-FA1CD2656786}" presName="spaceRect" presStyleCnt="0"/>
      <dgm:spPr/>
    </dgm:pt>
    <dgm:pt modelId="{030F61C8-990C-4D10-BBEF-342233FA90A0}" type="pres">
      <dgm:prSet presAssocID="{C449F333-F585-4C52-AA9B-FA1CD2656786}" presName="parTx" presStyleLbl="revTx" presStyleIdx="4" presStyleCnt="5">
        <dgm:presLayoutVars>
          <dgm:chMax val="0"/>
          <dgm:chPref val="0"/>
        </dgm:presLayoutVars>
      </dgm:prSet>
      <dgm:spPr/>
    </dgm:pt>
  </dgm:ptLst>
  <dgm:cxnLst>
    <dgm:cxn modelId="{68622C41-8916-4304-866A-28587662AF3B}" type="presOf" srcId="{9C9B7794-2D6D-46E9-9962-1B7C5C651DC4}" destId="{1BAAB36A-BA34-4FF1-BB11-FA3556EE1575}" srcOrd="0" destOrd="0" presId="urn:microsoft.com/office/officeart/2018/2/layout/IconVerticalSolidList"/>
    <dgm:cxn modelId="{21DC5467-4DB9-4A50-9B78-5436E6288830}" srcId="{9C9B7794-2D6D-46E9-9962-1B7C5C651DC4}" destId="{56E5AC1C-E7EB-4E9C-913F-6F17FC42EA5E}" srcOrd="2" destOrd="0" parTransId="{70594CDF-76A7-4594-B788-3079054EAC25}" sibTransId="{8FE2B6E2-CDAD-4643-BBB8-FF76EAAA463D}"/>
    <dgm:cxn modelId="{0EA9ED4C-9FD6-4B33-BC23-D3F3D199E77E}" type="presOf" srcId="{27CD96BB-1DF5-4F49-8A56-0ECEFE58B109}" destId="{C78BB61F-B34C-4D9E-8834-846E64B3BBDA}" srcOrd="0" destOrd="0" presId="urn:microsoft.com/office/officeart/2018/2/layout/IconVerticalSolidList"/>
    <dgm:cxn modelId="{72F1868A-27F8-4873-A6DD-45141D917442}" type="presOf" srcId="{03F28E0F-DE40-443B-80E0-35B6AE28027F}" destId="{7831546C-B66D-4B77-9A41-D6661F224D27}" srcOrd="0" destOrd="0" presId="urn:microsoft.com/office/officeart/2018/2/layout/IconVerticalSolidList"/>
    <dgm:cxn modelId="{26E1AB90-9A8A-4F5C-A47A-4708C738E562}" srcId="{9C9B7794-2D6D-46E9-9962-1B7C5C651DC4}" destId="{03F28E0F-DE40-443B-80E0-35B6AE28027F}" srcOrd="1" destOrd="0" parTransId="{97B60642-2343-41AD-BC39-4C9A33276EC1}" sibTransId="{0FB10379-9940-4B85-9AB7-72D9AA85104A}"/>
    <dgm:cxn modelId="{58FA109A-9D8F-4E2F-BBA7-82A2309620E1}" srcId="{9C9B7794-2D6D-46E9-9962-1B7C5C651DC4}" destId="{517B3825-C1DD-4ECB-A33E-BF62AD1DE4F4}" srcOrd="3" destOrd="0" parTransId="{8A8A974B-9F64-4636-A79B-9FAE2AA95772}" sibTransId="{C8AC294C-3312-49AF-A38E-5E206CF74AA0}"/>
    <dgm:cxn modelId="{D1E219AB-B063-4F27-95FF-475E725EDFC8}" type="presOf" srcId="{C449F333-F585-4C52-AA9B-FA1CD2656786}" destId="{030F61C8-990C-4D10-BBEF-342233FA90A0}" srcOrd="0" destOrd="0" presId="urn:microsoft.com/office/officeart/2018/2/layout/IconVerticalSolidList"/>
    <dgm:cxn modelId="{2F31F7BE-FB0E-4BAB-9E8C-CA2484E2EEC2}" srcId="{9C9B7794-2D6D-46E9-9962-1B7C5C651DC4}" destId="{C449F333-F585-4C52-AA9B-FA1CD2656786}" srcOrd="4" destOrd="0" parTransId="{21488DA1-9175-47DF-B09E-349FAEC0BD01}" sibTransId="{490F43A6-DE26-44F0-838A-367502DC6201}"/>
    <dgm:cxn modelId="{7C5479F2-9968-4BEC-8A05-EFE218250289}" type="presOf" srcId="{56E5AC1C-E7EB-4E9C-913F-6F17FC42EA5E}" destId="{2D5E6B11-B403-4EBC-8C68-393B92926B32}" srcOrd="0" destOrd="0" presId="urn:microsoft.com/office/officeart/2018/2/layout/IconVerticalSolidList"/>
    <dgm:cxn modelId="{2CBA9CF8-1C9D-4207-952F-44D730357325}" srcId="{9C9B7794-2D6D-46E9-9962-1B7C5C651DC4}" destId="{27CD96BB-1DF5-4F49-8A56-0ECEFE58B109}" srcOrd="0" destOrd="0" parTransId="{AC80135E-C386-4567-B7E5-3606D9F21F67}" sibTransId="{9BB99E28-24BA-4DB2-8B2A-7CFA006ADAC9}"/>
    <dgm:cxn modelId="{9BC958F9-5AE4-4510-BFDD-E294F5BB81E5}" type="presOf" srcId="{517B3825-C1DD-4ECB-A33E-BF62AD1DE4F4}" destId="{FCDF5F3F-0422-4216-9859-725C45C13341}" srcOrd="0" destOrd="0" presId="urn:microsoft.com/office/officeart/2018/2/layout/IconVerticalSolidList"/>
    <dgm:cxn modelId="{BC0C00F8-F9AF-4F8C-B842-F097747117B2}" type="presParOf" srcId="{1BAAB36A-BA34-4FF1-BB11-FA3556EE1575}" destId="{8710244F-1BE0-4052-8B44-929BBE926B06}" srcOrd="0" destOrd="0" presId="urn:microsoft.com/office/officeart/2018/2/layout/IconVerticalSolidList"/>
    <dgm:cxn modelId="{BC637D24-4767-40C1-95A4-258818E881B3}" type="presParOf" srcId="{8710244F-1BE0-4052-8B44-929BBE926B06}" destId="{4F9C88A0-F7EE-42A6-9012-DA16E41F82AD}" srcOrd="0" destOrd="0" presId="urn:microsoft.com/office/officeart/2018/2/layout/IconVerticalSolidList"/>
    <dgm:cxn modelId="{DB4BF209-FFC5-440C-AC6B-4D45C82B74F7}" type="presParOf" srcId="{8710244F-1BE0-4052-8B44-929BBE926B06}" destId="{FB157A4D-A493-40A7-BB99-E6CCE70F245C}" srcOrd="1" destOrd="0" presId="urn:microsoft.com/office/officeart/2018/2/layout/IconVerticalSolidList"/>
    <dgm:cxn modelId="{86536C2F-398C-4112-A0D4-AE52F8C1EFD6}" type="presParOf" srcId="{8710244F-1BE0-4052-8B44-929BBE926B06}" destId="{D997DAFB-C041-41BA-AA01-8756AB0253BC}" srcOrd="2" destOrd="0" presId="urn:microsoft.com/office/officeart/2018/2/layout/IconVerticalSolidList"/>
    <dgm:cxn modelId="{DD62BA84-EBD0-4B31-ADC3-7FF11D836701}" type="presParOf" srcId="{8710244F-1BE0-4052-8B44-929BBE926B06}" destId="{C78BB61F-B34C-4D9E-8834-846E64B3BBDA}" srcOrd="3" destOrd="0" presId="urn:microsoft.com/office/officeart/2018/2/layout/IconVerticalSolidList"/>
    <dgm:cxn modelId="{1F82131B-5231-4A47-9FF9-2DFA297246F5}" type="presParOf" srcId="{1BAAB36A-BA34-4FF1-BB11-FA3556EE1575}" destId="{65A37FE8-13B7-4B8B-B440-F6E1D4128268}" srcOrd="1" destOrd="0" presId="urn:microsoft.com/office/officeart/2018/2/layout/IconVerticalSolidList"/>
    <dgm:cxn modelId="{22C8B097-8228-419A-BD07-BF00C8933B38}" type="presParOf" srcId="{1BAAB36A-BA34-4FF1-BB11-FA3556EE1575}" destId="{79C6B836-10A9-4E2F-8085-A9B47A40EF28}" srcOrd="2" destOrd="0" presId="urn:microsoft.com/office/officeart/2018/2/layout/IconVerticalSolidList"/>
    <dgm:cxn modelId="{FF0C8459-DDCF-42C8-8A98-CBCAB8A1FC3D}" type="presParOf" srcId="{79C6B836-10A9-4E2F-8085-A9B47A40EF28}" destId="{3C9BC99C-117B-4154-A97E-1F900E65949D}" srcOrd="0" destOrd="0" presId="urn:microsoft.com/office/officeart/2018/2/layout/IconVerticalSolidList"/>
    <dgm:cxn modelId="{2D499E5C-A4AD-4A12-9373-A8A0F375461A}" type="presParOf" srcId="{79C6B836-10A9-4E2F-8085-A9B47A40EF28}" destId="{222A8031-9FF8-41D3-BDAF-69B38489021B}" srcOrd="1" destOrd="0" presId="urn:microsoft.com/office/officeart/2018/2/layout/IconVerticalSolidList"/>
    <dgm:cxn modelId="{D9276010-57B9-45B5-B8CB-2845600491EB}" type="presParOf" srcId="{79C6B836-10A9-4E2F-8085-A9B47A40EF28}" destId="{FC03AE11-F764-40AB-8E0E-74E01DA6A149}" srcOrd="2" destOrd="0" presId="urn:microsoft.com/office/officeart/2018/2/layout/IconVerticalSolidList"/>
    <dgm:cxn modelId="{BDA01ACB-A700-4A16-AFA2-A883C2677C83}" type="presParOf" srcId="{79C6B836-10A9-4E2F-8085-A9B47A40EF28}" destId="{7831546C-B66D-4B77-9A41-D6661F224D27}" srcOrd="3" destOrd="0" presId="urn:microsoft.com/office/officeart/2018/2/layout/IconVerticalSolidList"/>
    <dgm:cxn modelId="{ACB32A56-77F9-4961-BCBD-DB9170FE094F}" type="presParOf" srcId="{1BAAB36A-BA34-4FF1-BB11-FA3556EE1575}" destId="{4E834853-ED0B-4339-B89D-2FF0F41172F2}" srcOrd="3" destOrd="0" presId="urn:microsoft.com/office/officeart/2018/2/layout/IconVerticalSolidList"/>
    <dgm:cxn modelId="{1DC566BB-485F-4ED0-A96D-4098C909FD85}" type="presParOf" srcId="{1BAAB36A-BA34-4FF1-BB11-FA3556EE1575}" destId="{17B4EAD2-8549-4EFD-A4A1-3AA42B01E87E}" srcOrd="4" destOrd="0" presId="urn:microsoft.com/office/officeart/2018/2/layout/IconVerticalSolidList"/>
    <dgm:cxn modelId="{13B040F6-B15D-4E56-B70B-503B8858FF54}" type="presParOf" srcId="{17B4EAD2-8549-4EFD-A4A1-3AA42B01E87E}" destId="{3A4AD12C-4926-4498-8881-38CA79AF12B1}" srcOrd="0" destOrd="0" presId="urn:microsoft.com/office/officeart/2018/2/layout/IconVerticalSolidList"/>
    <dgm:cxn modelId="{83175C26-F099-4705-860C-7CD12EE15575}" type="presParOf" srcId="{17B4EAD2-8549-4EFD-A4A1-3AA42B01E87E}" destId="{E9AFEF67-0FC9-462C-8EA6-FF38FB346408}" srcOrd="1" destOrd="0" presId="urn:microsoft.com/office/officeart/2018/2/layout/IconVerticalSolidList"/>
    <dgm:cxn modelId="{66EBA14F-F9EB-4C35-8627-D3D615A8BFF7}" type="presParOf" srcId="{17B4EAD2-8549-4EFD-A4A1-3AA42B01E87E}" destId="{113CBDEB-77BE-433F-9766-26E118B61FA7}" srcOrd="2" destOrd="0" presId="urn:microsoft.com/office/officeart/2018/2/layout/IconVerticalSolidList"/>
    <dgm:cxn modelId="{FA33FCEB-0DA7-40AB-A767-9999C7318AD8}" type="presParOf" srcId="{17B4EAD2-8549-4EFD-A4A1-3AA42B01E87E}" destId="{2D5E6B11-B403-4EBC-8C68-393B92926B32}" srcOrd="3" destOrd="0" presId="urn:microsoft.com/office/officeart/2018/2/layout/IconVerticalSolidList"/>
    <dgm:cxn modelId="{B45B8A66-7FE8-4C38-BBBD-903D317AFEA1}" type="presParOf" srcId="{1BAAB36A-BA34-4FF1-BB11-FA3556EE1575}" destId="{04FB791E-CBA8-408C-8B40-9F067992484F}" srcOrd="5" destOrd="0" presId="urn:microsoft.com/office/officeart/2018/2/layout/IconVerticalSolidList"/>
    <dgm:cxn modelId="{6BA32DC4-ADA5-49B7-9242-6AB041778E7A}" type="presParOf" srcId="{1BAAB36A-BA34-4FF1-BB11-FA3556EE1575}" destId="{5F225EA3-3D97-4718-9EAF-526D668B6249}" srcOrd="6" destOrd="0" presId="urn:microsoft.com/office/officeart/2018/2/layout/IconVerticalSolidList"/>
    <dgm:cxn modelId="{868696A2-6C2A-47EF-894C-899921CA7BD3}" type="presParOf" srcId="{5F225EA3-3D97-4718-9EAF-526D668B6249}" destId="{13D3C7A0-2113-45CC-AA29-4164452A47E8}" srcOrd="0" destOrd="0" presId="urn:microsoft.com/office/officeart/2018/2/layout/IconVerticalSolidList"/>
    <dgm:cxn modelId="{BC91070B-A186-4098-B7F7-8E5BB5F920E1}" type="presParOf" srcId="{5F225EA3-3D97-4718-9EAF-526D668B6249}" destId="{5FA4CAB5-3B69-4A39-82A9-9B1B87AD0D33}" srcOrd="1" destOrd="0" presId="urn:microsoft.com/office/officeart/2018/2/layout/IconVerticalSolidList"/>
    <dgm:cxn modelId="{3E9C24DA-5206-486F-B3DE-9EAFCEC95FFD}" type="presParOf" srcId="{5F225EA3-3D97-4718-9EAF-526D668B6249}" destId="{53C04F33-EE82-40AC-A827-A4445BF5E7E3}" srcOrd="2" destOrd="0" presId="urn:microsoft.com/office/officeart/2018/2/layout/IconVerticalSolidList"/>
    <dgm:cxn modelId="{6724AF81-F080-455E-B0EA-517331B2BA27}" type="presParOf" srcId="{5F225EA3-3D97-4718-9EAF-526D668B6249}" destId="{FCDF5F3F-0422-4216-9859-725C45C13341}" srcOrd="3" destOrd="0" presId="urn:microsoft.com/office/officeart/2018/2/layout/IconVerticalSolidList"/>
    <dgm:cxn modelId="{05677D1A-B918-40E8-94C9-B1086F79CC93}" type="presParOf" srcId="{1BAAB36A-BA34-4FF1-BB11-FA3556EE1575}" destId="{6FF5A74D-A99E-4DD8-B1FB-F2071578171A}" srcOrd="7" destOrd="0" presId="urn:microsoft.com/office/officeart/2018/2/layout/IconVerticalSolidList"/>
    <dgm:cxn modelId="{E9BFCBBE-F4C8-491C-B81F-36FDF98AA833}" type="presParOf" srcId="{1BAAB36A-BA34-4FF1-BB11-FA3556EE1575}" destId="{3F4AF127-A7FE-4E25-939D-F1FB623BA2DA}" srcOrd="8" destOrd="0" presId="urn:microsoft.com/office/officeart/2018/2/layout/IconVerticalSolidList"/>
    <dgm:cxn modelId="{C6D53779-1F13-4A94-8DF7-AA297C817266}" type="presParOf" srcId="{3F4AF127-A7FE-4E25-939D-F1FB623BA2DA}" destId="{7CA04802-0873-4E2C-B51C-4255D0D4F85A}" srcOrd="0" destOrd="0" presId="urn:microsoft.com/office/officeart/2018/2/layout/IconVerticalSolidList"/>
    <dgm:cxn modelId="{8F8C0305-7580-4D63-B8E6-C3EC826A8947}" type="presParOf" srcId="{3F4AF127-A7FE-4E25-939D-F1FB623BA2DA}" destId="{613C52AD-6692-456A-905D-1E2AA6AF1F02}" srcOrd="1" destOrd="0" presId="urn:microsoft.com/office/officeart/2018/2/layout/IconVerticalSolidList"/>
    <dgm:cxn modelId="{7C3FED15-B16C-45F9-BD23-24E8081617D1}" type="presParOf" srcId="{3F4AF127-A7FE-4E25-939D-F1FB623BA2DA}" destId="{9117EFBC-EBEC-4803-96EA-3B189F6293B6}" srcOrd="2" destOrd="0" presId="urn:microsoft.com/office/officeart/2018/2/layout/IconVerticalSolidList"/>
    <dgm:cxn modelId="{1E8B6F3C-9564-4696-9660-900E6C5FE9F6}" type="presParOf" srcId="{3F4AF127-A7FE-4E25-939D-F1FB623BA2DA}" destId="{030F61C8-990C-4D10-BBEF-342233FA90A0}"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C9B7794-2D6D-46E9-9962-1B7C5C651DC4}" type="doc">
      <dgm:prSet loTypeId="urn:microsoft.com/office/officeart/2018/2/layout/IconVerticalSolidList" loCatId="icon" qsTypeId="urn:microsoft.com/office/officeart/2005/8/quickstyle/3d4" qsCatId="3D" csTypeId="urn:microsoft.com/office/officeart/2018/5/colors/Iconchunking_neutralbg_colorful1" csCatId="colorful" phldr="1"/>
      <dgm:spPr/>
      <dgm:t>
        <a:bodyPr/>
        <a:lstStyle/>
        <a:p>
          <a:endParaRPr lang="en-US"/>
        </a:p>
      </dgm:t>
    </dgm:pt>
    <dgm:pt modelId="{27CD96BB-1DF5-4F49-8A56-0ECEFE58B109}">
      <dgm:prSet/>
      <dgm:spPr/>
      <dgm:t>
        <a:bodyPr/>
        <a:lstStyle/>
        <a:p>
          <a:pPr>
            <a:lnSpc>
              <a:spcPct val="100000"/>
            </a:lnSpc>
          </a:pPr>
          <a:r>
            <a:rPr lang="en-US" b="0" i="0"/>
            <a:t>NAME                  Abhishek </a:t>
          </a:r>
          <a:r>
            <a:rPr lang="en-US"/>
            <a:t>Sarkar</a:t>
          </a:r>
        </a:p>
      </dgm:t>
    </dgm:pt>
    <dgm:pt modelId="{AC80135E-C386-4567-B7E5-3606D9F21F67}" type="parTrans" cxnId="{2CBA9CF8-1C9D-4207-952F-44D730357325}">
      <dgm:prSet/>
      <dgm:spPr/>
      <dgm:t>
        <a:bodyPr/>
        <a:lstStyle/>
        <a:p>
          <a:endParaRPr lang="en-US"/>
        </a:p>
      </dgm:t>
    </dgm:pt>
    <dgm:pt modelId="{9BB99E28-24BA-4DB2-8B2A-7CFA006ADAC9}" type="sibTrans" cxnId="{2CBA9CF8-1C9D-4207-952F-44D730357325}">
      <dgm:prSet/>
      <dgm:spPr/>
      <dgm:t>
        <a:bodyPr/>
        <a:lstStyle/>
        <a:p>
          <a:endParaRPr lang="en-US"/>
        </a:p>
      </dgm:t>
    </dgm:pt>
    <dgm:pt modelId="{03F28E0F-DE40-443B-80E0-35B6AE28027F}">
      <dgm:prSet/>
      <dgm:spPr/>
      <dgm:t>
        <a:bodyPr/>
        <a:lstStyle/>
        <a:p>
          <a:pPr rtl="0">
            <a:lnSpc>
              <a:spcPct val="100000"/>
            </a:lnSpc>
          </a:pPr>
          <a:r>
            <a:rPr lang="en-US" b="0" i="0"/>
            <a:t>EMAIL ID          </a:t>
          </a:r>
          <a:r>
            <a:rPr lang="en-US" b="0" i="0">
              <a:hlinkClick xmlns:r="http://schemas.openxmlformats.org/officeDocument/2006/relationships" r:id="rId1"/>
            </a:rPr>
            <a:t>abhisrkr007@gmail.com</a:t>
          </a:r>
          <a:r>
            <a:rPr lang="en-US"/>
            <a:t>  </a:t>
          </a:r>
          <a:r>
            <a:rPr lang="en-US">
              <a:latin typeface="Century Gothic" panose="020B0502020202020204"/>
            </a:rPr>
            <a:t> </a:t>
          </a:r>
          <a:endParaRPr lang="en-US"/>
        </a:p>
      </dgm:t>
    </dgm:pt>
    <dgm:pt modelId="{97B60642-2343-41AD-BC39-4C9A33276EC1}" type="parTrans" cxnId="{26E1AB90-9A8A-4F5C-A47A-4708C738E562}">
      <dgm:prSet/>
      <dgm:spPr/>
      <dgm:t>
        <a:bodyPr/>
        <a:lstStyle/>
        <a:p>
          <a:endParaRPr lang="en-US"/>
        </a:p>
      </dgm:t>
    </dgm:pt>
    <dgm:pt modelId="{0FB10379-9940-4B85-9AB7-72D9AA85104A}" type="sibTrans" cxnId="{26E1AB90-9A8A-4F5C-A47A-4708C738E562}">
      <dgm:prSet/>
      <dgm:spPr/>
      <dgm:t>
        <a:bodyPr/>
        <a:lstStyle/>
        <a:p>
          <a:endParaRPr lang="en-US"/>
        </a:p>
      </dgm:t>
    </dgm:pt>
    <dgm:pt modelId="{56E5AC1C-E7EB-4E9C-913F-6F17FC42EA5E}">
      <dgm:prSet/>
      <dgm:spPr/>
      <dgm:t>
        <a:bodyPr/>
        <a:lstStyle/>
        <a:p>
          <a:pPr>
            <a:lnSpc>
              <a:spcPct val="100000"/>
            </a:lnSpc>
          </a:pPr>
          <a:r>
            <a:rPr lang="en-US" b="0" i="0"/>
            <a:t>DISCIPLINE      Electronics and telecommunication engineering</a:t>
          </a:r>
        </a:p>
      </dgm:t>
    </dgm:pt>
    <dgm:pt modelId="{70594CDF-76A7-4594-B788-3079054EAC25}" type="parTrans" cxnId="{21DC5467-4DB9-4A50-9B78-5436E6288830}">
      <dgm:prSet/>
      <dgm:spPr/>
      <dgm:t>
        <a:bodyPr/>
        <a:lstStyle/>
        <a:p>
          <a:endParaRPr lang="en-US"/>
        </a:p>
      </dgm:t>
    </dgm:pt>
    <dgm:pt modelId="{8FE2B6E2-CDAD-4643-BBB8-FF76EAAA463D}" type="sibTrans" cxnId="{21DC5467-4DB9-4A50-9B78-5436E6288830}">
      <dgm:prSet/>
      <dgm:spPr/>
      <dgm:t>
        <a:bodyPr/>
        <a:lstStyle/>
        <a:p>
          <a:endParaRPr lang="en-US"/>
        </a:p>
      </dgm:t>
    </dgm:pt>
    <dgm:pt modelId="{517B3825-C1DD-4ECB-A33E-BF62AD1DE4F4}">
      <dgm:prSet/>
      <dgm:spPr/>
      <dgm:t>
        <a:bodyPr/>
        <a:lstStyle/>
        <a:p>
          <a:pPr>
            <a:lnSpc>
              <a:spcPct val="100000"/>
            </a:lnSpc>
          </a:pPr>
          <a:r>
            <a:rPr lang="en-US" b="0" i="0"/>
            <a:t>YEAR               3rd year</a:t>
          </a:r>
          <a:r>
            <a:rPr lang="en-US">
              <a:latin typeface="Century Gothic" panose="020B0502020202020204"/>
            </a:rPr>
            <a:t> </a:t>
          </a:r>
          <a:endParaRPr lang="en-US"/>
        </a:p>
      </dgm:t>
    </dgm:pt>
    <dgm:pt modelId="{8A8A974B-9F64-4636-A79B-9FAE2AA95772}" type="parTrans" cxnId="{58FA109A-9D8F-4E2F-BBA7-82A2309620E1}">
      <dgm:prSet/>
      <dgm:spPr/>
      <dgm:t>
        <a:bodyPr/>
        <a:lstStyle/>
        <a:p>
          <a:endParaRPr lang="en-US"/>
        </a:p>
      </dgm:t>
    </dgm:pt>
    <dgm:pt modelId="{C8AC294C-3312-49AF-A38E-5E206CF74AA0}" type="sibTrans" cxnId="{58FA109A-9D8F-4E2F-BBA7-82A2309620E1}">
      <dgm:prSet/>
      <dgm:spPr/>
      <dgm:t>
        <a:bodyPr/>
        <a:lstStyle/>
        <a:p>
          <a:endParaRPr lang="en-US"/>
        </a:p>
      </dgm:t>
    </dgm:pt>
    <dgm:pt modelId="{C449F333-F585-4C52-AA9B-FA1CD2656786}">
      <dgm:prSet/>
      <dgm:spPr/>
      <dgm:t>
        <a:bodyPr/>
        <a:lstStyle/>
        <a:p>
          <a:pPr rtl="0">
            <a:lnSpc>
              <a:spcPct val="100000"/>
            </a:lnSpc>
          </a:pPr>
          <a:r>
            <a:rPr lang="en-US" b="0" i="0"/>
            <a:t>MOBILE</a:t>
          </a:r>
          <a:r>
            <a:rPr lang="en-US">
              <a:latin typeface="Century Gothic" panose="020B0502020202020204"/>
            </a:rPr>
            <a:t>           </a:t>
          </a:r>
          <a:r>
            <a:rPr lang="en-US"/>
            <a:t>6290782054 </a:t>
          </a:r>
        </a:p>
      </dgm:t>
    </dgm:pt>
    <dgm:pt modelId="{21488DA1-9175-47DF-B09E-349FAEC0BD01}" type="parTrans" cxnId="{2F31F7BE-FB0E-4BAB-9E8C-CA2484E2EEC2}">
      <dgm:prSet/>
      <dgm:spPr/>
      <dgm:t>
        <a:bodyPr/>
        <a:lstStyle/>
        <a:p>
          <a:endParaRPr lang="en-US"/>
        </a:p>
      </dgm:t>
    </dgm:pt>
    <dgm:pt modelId="{490F43A6-DE26-44F0-838A-367502DC6201}" type="sibTrans" cxnId="{2F31F7BE-FB0E-4BAB-9E8C-CA2484E2EEC2}">
      <dgm:prSet/>
      <dgm:spPr/>
      <dgm:t>
        <a:bodyPr/>
        <a:lstStyle/>
        <a:p>
          <a:endParaRPr lang="en-US"/>
        </a:p>
      </dgm:t>
    </dgm:pt>
    <dgm:pt modelId="{1BAAB36A-BA34-4FF1-BB11-FA3556EE1575}" type="pres">
      <dgm:prSet presAssocID="{9C9B7794-2D6D-46E9-9962-1B7C5C651DC4}" presName="root" presStyleCnt="0">
        <dgm:presLayoutVars>
          <dgm:dir/>
          <dgm:resizeHandles val="exact"/>
        </dgm:presLayoutVars>
      </dgm:prSet>
      <dgm:spPr/>
    </dgm:pt>
    <dgm:pt modelId="{8710244F-1BE0-4052-8B44-929BBE926B06}" type="pres">
      <dgm:prSet presAssocID="{27CD96BB-1DF5-4F49-8A56-0ECEFE58B109}" presName="compNode" presStyleCnt="0"/>
      <dgm:spPr/>
    </dgm:pt>
    <dgm:pt modelId="{4F9C88A0-F7EE-42A6-9012-DA16E41F82AD}" type="pres">
      <dgm:prSet presAssocID="{27CD96BB-1DF5-4F49-8A56-0ECEFE58B109}" presName="bgRect" presStyleLbl="bgShp" presStyleIdx="0" presStyleCnt="5"/>
      <dgm:spPr/>
    </dgm:pt>
    <dgm:pt modelId="{FB157A4D-A493-40A7-BB99-E6CCE70F245C}" type="pres">
      <dgm:prSet presAssocID="{27CD96BB-1DF5-4F49-8A56-0ECEFE58B109}" presName="iconRect" presStyleLbl="node1" presStyleIdx="0" presStyleCnt="5"/>
      <dgm:spPr>
        <a:blipFill>
          <a:blip xmlns:r="http://schemas.openxmlformats.org/officeDocument/2006/relationships"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dgm:spPr>
      <dgm:extLst>
        <a:ext uri="{E40237B7-FDA0-4F09-8148-C483321AD2D9}">
          <dgm14:cNvPr xmlns:dgm14="http://schemas.microsoft.com/office/drawing/2010/diagram" id="0" name="" descr="Asterisk"/>
        </a:ext>
      </dgm:extLst>
    </dgm:pt>
    <dgm:pt modelId="{D997DAFB-C041-41BA-AA01-8756AB0253BC}" type="pres">
      <dgm:prSet presAssocID="{27CD96BB-1DF5-4F49-8A56-0ECEFE58B109}" presName="spaceRect" presStyleCnt="0"/>
      <dgm:spPr/>
    </dgm:pt>
    <dgm:pt modelId="{C78BB61F-B34C-4D9E-8834-846E64B3BBDA}" type="pres">
      <dgm:prSet presAssocID="{27CD96BB-1DF5-4F49-8A56-0ECEFE58B109}" presName="parTx" presStyleLbl="revTx" presStyleIdx="0" presStyleCnt="5">
        <dgm:presLayoutVars>
          <dgm:chMax val="0"/>
          <dgm:chPref val="0"/>
        </dgm:presLayoutVars>
      </dgm:prSet>
      <dgm:spPr/>
    </dgm:pt>
    <dgm:pt modelId="{65A37FE8-13B7-4B8B-B440-F6E1D4128268}" type="pres">
      <dgm:prSet presAssocID="{9BB99E28-24BA-4DB2-8B2A-7CFA006ADAC9}" presName="sibTrans" presStyleCnt="0"/>
      <dgm:spPr/>
    </dgm:pt>
    <dgm:pt modelId="{79C6B836-10A9-4E2F-8085-A9B47A40EF28}" type="pres">
      <dgm:prSet presAssocID="{03F28E0F-DE40-443B-80E0-35B6AE28027F}" presName="compNode" presStyleCnt="0"/>
      <dgm:spPr/>
    </dgm:pt>
    <dgm:pt modelId="{3C9BC99C-117B-4154-A97E-1F900E65949D}" type="pres">
      <dgm:prSet presAssocID="{03F28E0F-DE40-443B-80E0-35B6AE28027F}" presName="bgRect" presStyleLbl="bgShp" presStyleIdx="1" presStyleCnt="5"/>
      <dgm:spPr/>
    </dgm:pt>
    <dgm:pt modelId="{222A8031-9FF8-41D3-BDAF-69B38489021B}" type="pres">
      <dgm:prSet presAssocID="{03F28E0F-DE40-443B-80E0-35B6AE28027F}" presName="iconRect" presStyleLbl="node1" presStyleIdx="1" presStyleCnt="5"/>
      <dgm:spPr>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dgm:spPr>
      <dgm:extLst>
        <a:ext uri="{E40237B7-FDA0-4F09-8148-C483321AD2D9}">
          <dgm14:cNvPr xmlns:dgm14="http://schemas.microsoft.com/office/drawing/2010/diagram" id="0" name="" descr="Mail Reply"/>
        </a:ext>
      </dgm:extLst>
    </dgm:pt>
    <dgm:pt modelId="{FC03AE11-F764-40AB-8E0E-74E01DA6A149}" type="pres">
      <dgm:prSet presAssocID="{03F28E0F-DE40-443B-80E0-35B6AE28027F}" presName="spaceRect" presStyleCnt="0"/>
      <dgm:spPr/>
    </dgm:pt>
    <dgm:pt modelId="{7831546C-B66D-4B77-9A41-D6661F224D27}" type="pres">
      <dgm:prSet presAssocID="{03F28E0F-DE40-443B-80E0-35B6AE28027F}" presName="parTx" presStyleLbl="revTx" presStyleIdx="1" presStyleCnt="5">
        <dgm:presLayoutVars>
          <dgm:chMax val="0"/>
          <dgm:chPref val="0"/>
        </dgm:presLayoutVars>
      </dgm:prSet>
      <dgm:spPr/>
    </dgm:pt>
    <dgm:pt modelId="{4E834853-ED0B-4339-B89D-2FF0F41172F2}" type="pres">
      <dgm:prSet presAssocID="{0FB10379-9940-4B85-9AB7-72D9AA85104A}" presName="sibTrans" presStyleCnt="0"/>
      <dgm:spPr/>
    </dgm:pt>
    <dgm:pt modelId="{17B4EAD2-8549-4EFD-A4A1-3AA42B01E87E}" type="pres">
      <dgm:prSet presAssocID="{56E5AC1C-E7EB-4E9C-913F-6F17FC42EA5E}" presName="compNode" presStyleCnt="0"/>
      <dgm:spPr/>
    </dgm:pt>
    <dgm:pt modelId="{3A4AD12C-4926-4498-8881-38CA79AF12B1}" type="pres">
      <dgm:prSet presAssocID="{56E5AC1C-E7EB-4E9C-913F-6F17FC42EA5E}" presName="bgRect" presStyleLbl="bgShp" presStyleIdx="2" presStyleCnt="5"/>
      <dgm:spPr/>
    </dgm:pt>
    <dgm:pt modelId="{E9AFEF67-0FC9-462C-8EA6-FF38FB346408}" type="pres">
      <dgm:prSet presAssocID="{56E5AC1C-E7EB-4E9C-913F-6F17FC42EA5E}" presName="iconRect" presStyleLbl="node1" presStyleIdx="2" presStyleCnt="5"/>
      <dgm:spPr>
        <a:blipFill>
          <a:blip xmlns:r="http://schemas.openxmlformats.org/officeDocument/2006/relationships"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dgm:spPr>
      <dgm:extLst>
        <a:ext uri="{E40237B7-FDA0-4F09-8148-C483321AD2D9}">
          <dgm14:cNvPr xmlns:dgm14="http://schemas.microsoft.com/office/drawing/2010/diagram" id="0" name="" descr="Communications"/>
        </a:ext>
      </dgm:extLst>
    </dgm:pt>
    <dgm:pt modelId="{113CBDEB-77BE-433F-9766-26E118B61FA7}" type="pres">
      <dgm:prSet presAssocID="{56E5AC1C-E7EB-4E9C-913F-6F17FC42EA5E}" presName="spaceRect" presStyleCnt="0"/>
      <dgm:spPr/>
    </dgm:pt>
    <dgm:pt modelId="{2D5E6B11-B403-4EBC-8C68-393B92926B32}" type="pres">
      <dgm:prSet presAssocID="{56E5AC1C-E7EB-4E9C-913F-6F17FC42EA5E}" presName="parTx" presStyleLbl="revTx" presStyleIdx="2" presStyleCnt="5">
        <dgm:presLayoutVars>
          <dgm:chMax val="0"/>
          <dgm:chPref val="0"/>
        </dgm:presLayoutVars>
      </dgm:prSet>
      <dgm:spPr/>
    </dgm:pt>
    <dgm:pt modelId="{04FB791E-CBA8-408C-8B40-9F067992484F}" type="pres">
      <dgm:prSet presAssocID="{8FE2B6E2-CDAD-4643-BBB8-FF76EAAA463D}" presName="sibTrans" presStyleCnt="0"/>
      <dgm:spPr/>
    </dgm:pt>
    <dgm:pt modelId="{5F225EA3-3D97-4718-9EAF-526D668B6249}" type="pres">
      <dgm:prSet presAssocID="{517B3825-C1DD-4ECB-A33E-BF62AD1DE4F4}" presName="compNode" presStyleCnt="0"/>
      <dgm:spPr/>
    </dgm:pt>
    <dgm:pt modelId="{13D3C7A0-2113-45CC-AA29-4164452A47E8}" type="pres">
      <dgm:prSet presAssocID="{517B3825-C1DD-4ECB-A33E-BF62AD1DE4F4}" presName="bgRect" presStyleLbl="bgShp" presStyleIdx="3" presStyleCnt="5"/>
      <dgm:spPr/>
    </dgm:pt>
    <dgm:pt modelId="{5FA4CAB5-3B69-4A39-82A9-9B1B87AD0D33}" type="pres">
      <dgm:prSet presAssocID="{517B3825-C1DD-4ECB-A33E-BF62AD1DE4F4}" presName="iconRect" presStyleLbl="node1" presStyleIdx="3" presStyleCnt="5"/>
      <dgm:spPr>
        <a:blipFill>
          <a:blip xmlns:r="http://schemas.openxmlformats.org/officeDocument/2006/relationships"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a:blipFill>
      </dgm:spPr>
      <dgm:extLst>
        <a:ext uri="{E40237B7-FDA0-4F09-8148-C483321AD2D9}">
          <dgm14:cNvPr xmlns:dgm14="http://schemas.microsoft.com/office/drawing/2010/diagram" id="0" name="" descr="Rain"/>
        </a:ext>
      </dgm:extLst>
    </dgm:pt>
    <dgm:pt modelId="{53C04F33-EE82-40AC-A827-A4445BF5E7E3}" type="pres">
      <dgm:prSet presAssocID="{517B3825-C1DD-4ECB-A33E-BF62AD1DE4F4}" presName="spaceRect" presStyleCnt="0"/>
      <dgm:spPr/>
    </dgm:pt>
    <dgm:pt modelId="{FCDF5F3F-0422-4216-9859-725C45C13341}" type="pres">
      <dgm:prSet presAssocID="{517B3825-C1DD-4ECB-A33E-BF62AD1DE4F4}" presName="parTx" presStyleLbl="revTx" presStyleIdx="3" presStyleCnt="5">
        <dgm:presLayoutVars>
          <dgm:chMax val="0"/>
          <dgm:chPref val="0"/>
        </dgm:presLayoutVars>
      </dgm:prSet>
      <dgm:spPr/>
    </dgm:pt>
    <dgm:pt modelId="{6FF5A74D-A99E-4DD8-B1FB-F2071578171A}" type="pres">
      <dgm:prSet presAssocID="{C8AC294C-3312-49AF-A38E-5E206CF74AA0}" presName="sibTrans" presStyleCnt="0"/>
      <dgm:spPr/>
    </dgm:pt>
    <dgm:pt modelId="{3F4AF127-A7FE-4E25-939D-F1FB623BA2DA}" type="pres">
      <dgm:prSet presAssocID="{C449F333-F585-4C52-AA9B-FA1CD2656786}" presName="compNode" presStyleCnt="0"/>
      <dgm:spPr/>
    </dgm:pt>
    <dgm:pt modelId="{7CA04802-0873-4E2C-B51C-4255D0D4F85A}" type="pres">
      <dgm:prSet presAssocID="{C449F333-F585-4C52-AA9B-FA1CD2656786}" presName="bgRect" presStyleLbl="bgShp" presStyleIdx="4" presStyleCnt="5"/>
      <dgm:spPr/>
    </dgm:pt>
    <dgm:pt modelId="{613C52AD-6692-456A-905D-1E2AA6AF1F02}" type="pres">
      <dgm:prSet presAssocID="{C449F333-F585-4C52-AA9B-FA1CD2656786}" presName="iconRect" presStyleLbl="node1" presStyleIdx="4" presStyleCnt="5"/>
      <dgm:spPr>
        <a:blipFill>
          <a:blip xmlns:r="http://schemas.openxmlformats.org/officeDocument/2006/relationships"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a:blipFill>
      </dgm:spPr>
      <dgm:extLst>
        <a:ext uri="{E40237B7-FDA0-4F09-8148-C483321AD2D9}">
          <dgm14:cNvPr xmlns:dgm14="http://schemas.microsoft.com/office/drawing/2010/diagram" id="0" name="" descr="Network Tower"/>
        </a:ext>
      </dgm:extLst>
    </dgm:pt>
    <dgm:pt modelId="{9117EFBC-EBEC-4803-96EA-3B189F6293B6}" type="pres">
      <dgm:prSet presAssocID="{C449F333-F585-4C52-AA9B-FA1CD2656786}" presName="spaceRect" presStyleCnt="0"/>
      <dgm:spPr/>
    </dgm:pt>
    <dgm:pt modelId="{030F61C8-990C-4D10-BBEF-342233FA90A0}" type="pres">
      <dgm:prSet presAssocID="{C449F333-F585-4C52-AA9B-FA1CD2656786}" presName="parTx" presStyleLbl="revTx" presStyleIdx="4" presStyleCnt="5">
        <dgm:presLayoutVars>
          <dgm:chMax val="0"/>
          <dgm:chPref val="0"/>
        </dgm:presLayoutVars>
      </dgm:prSet>
      <dgm:spPr/>
    </dgm:pt>
  </dgm:ptLst>
  <dgm:cxnLst>
    <dgm:cxn modelId="{68622C41-8916-4304-866A-28587662AF3B}" type="presOf" srcId="{9C9B7794-2D6D-46E9-9962-1B7C5C651DC4}" destId="{1BAAB36A-BA34-4FF1-BB11-FA3556EE1575}" srcOrd="0" destOrd="0" presId="urn:microsoft.com/office/officeart/2018/2/layout/IconVerticalSolidList"/>
    <dgm:cxn modelId="{21DC5467-4DB9-4A50-9B78-5436E6288830}" srcId="{9C9B7794-2D6D-46E9-9962-1B7C5C651DC4}" destId="{56E5AC1C-E7EB-4E9C-913F-6F17FC42EA5E}" srcOrd="2" destOrd="0" parTransId="{70594CDF-76A7-4594-B788-3079054EAC25}" sibTransId="{8FE2B6E2-CDAD-4643-BBB8-FF76EAAA463D}"/>
    <dgm:cxn modelId="{A3D4C671-BFB0-4870-A0D1-A13617A2C893}" type="presOf" srcId="{03F28E0F-DE40-443B-80E0-35B6AE28027F}" destId="{7831546C-B66D-4B77-9A41-D6661F224D27}" srcOrd="0" destOrd="0" presId="urn:microsoft.com/office/officeart/2018/2/layout/IconVerticalSolidList"/>
    <dgm:cxn modelId="{329DC37C-AD4C-4AD3-A61F-D3979D5EB927}" type="presOf" srcId="{56E5AC1C-E7EB-4E9C-913F-6F17FC42EA5E}" destId="{2D5E6B11-B403-4EBC-8C68-393B92926B32}" srcOrd="0" destOrd="0" presId="urn:microsoft.com/office/officeart/2018/2/layout/IconVerticalSolidList"/>
    <dgm:cxn modelId="{08A0BD82-B031-4FD1-8E74-92AC3D3343D8}" type="presOf" srcId="{C449F333-F585-4C52-AA9B-FA1CD2656786}" destId="{030F61C8-990C-4D10-BBEF-342233FA90A0}" srcOrd="0" destOrd="0" presId="urn:microsoft.com/office/officeart/2018/2/layout/IconVerticalSolidList"/>
    <dgm:cxn modelId="{26E1AB90-9A8A-4F5C-A47A-4708C738E562}" srcId="{9C9B7794-2D6D-46E9-9962-1B7C5C651DC4}" destId="{03F28E0F-DE40-443B-80E0-35B6AE28027F}" srcOrd="1" destOrd="0" parTransId="{97B60642-2343-41AD-BC39-4C9A33276EC1}" sibTransId="{0FB10379-9940-4B85-9AB7-72D9AA85104A}"/>
    <dgm:cxn modelId="{D149FC96-D15F-4852-912F-97EA0F2D4A01}" type="presOf" srcId="{27CD96BB-1DF5-4F49-8A56-0ECEFE58B109}" destId="{C78BB61F-B34C-4D9E-8834-846E64B3BBDA}" srcOrd="0" destOrd="0" presId="urn:microsoft.com/office/officeart/2018/2/layout/IconVerticalSolidList"/>
    <dgm:cxn modelId="{58FA109A-9D8F-4E2F-BBA7-82A2309620E1}" srcId="{9C9B7794-2D6D-46E9-9962-1B7C5C651DC4}" destId="{517B3825-C1DD-4ECB-A33E-BF62AD1DE4F4}" srcOrd="3" destOrd="0" parTransId="{8A8A974B-9F64-4636-A79B-9FAE2AA95772}" sibTransId="{C8AC294C-3312-49AF-A38E-5E206CF74AA0}"/>
    <dgm:cxn modelId="{960934BD-C78C-4F85-929A-C926C11772BE}" type="presOf" srcId="{517B3825-C1DD-4ECB-A33E-BF62AD1DE4F4}" destId="{FCDF5F3F-0422-4216-9859-725C45C13341}" srcOrd="0" destOrd="0" presId="urn:microsoft.com/office/officeart/2018/2/layout/IconVerticalSolidList"/>
    <dgm:cxn modelId="{2F31F7BE-FB0E-4BAB-9E8C-CA2484E2EEC2}" srcId="{9C9B7794-2D6D-46E9-9962-1B7C5C651DC4}" destId="{C449F333-F585-4C52-AA9B-FA1CD2656786}" srcOrd="4" destOrd="0" parTransId="{21488DA1-9175-47DF-B09E-349FAEC0BD01}" sibTransId="{490F43A6-DE26-44F0-838A-367502DC6201}"/>
    <dgm:cxn modelId="{2CBA9CF8-1C9D-4207-952F-44D730357325}" srcId="{9C9B7794-2D6D-46E9-9962-1B7C5C651DC4}" destId="{27CD96BB-1DF5-4F49-8A56-0ECEFE58B109}" srcOrd="0" destOrd="0" parTransId="{AC80135E-C386-4567-B7E5-3606D9F21F67}" sibTransId="{9BB99E28-24BA-4DB2-8B2A-7CFA006ADAC9}"/>
    <dgm:cxn modelId="{907BE8F2-48FA-4EC1-AFB6-BCF74632EC7E}" type="presParOf" srcId="{1BAAB36A-BA34-4FF1-BB11-FA3556EE1575}" destId="{8710244F-1BE0-4052-8B44-929BBE926B06}" srcOrd="0" destOrd="0" presId="urn:microsoft.com/office/officeart/2018/2/layout/IconVerticalSolidList"/>
    <dgm:cxn modelId="{194C6FEB-F359-4235-B1D7-08173339B482}" type="presParOf" srcId="{8710244F-1BE0-4052-8B44-929BBE926B06}" destId="{4F9C88A0-F7EE-42A6-9012-DA16E41F82AD}" srcOrd="0" destOrd="0" presId="urn:microsoft.com/office/officeart/2018/2/layout/IconVerticalSolidList"/>
    <dgm:cxn modelId="{8F2A876F-742B-4A1D-BACD-C28D8C8237B8}" type="presParOf" srcId="{8710244F-1BE0-4052-8B44-929BBE926B06}" destId="{FB157A4D-A493-40A7-BB99-E6CCE70F245C}" srcOrd="1" destOrd="0" presId="urn:microsoft.com/office/officeart/2018/2/layout/IconVerticalSolidList"/>
    <dgm:cxn modelId="{7EC0BAC1-F090-4858-83D9-082758634417}" type="presParOf" srcId="{8710244F-1BE0-4052-8B44-929BBE926B06}" destId="{D997DAFB-C041-41BA-AA01-8756AB0253BC}" srcOrd="2" destOrd="0" presId="urn:microsoft.com/office/officeart/2018/2/layout/IconVerticalSolidList"/>
    <dgm:cxn modelId="{CED5F7FA-73A6-4C21-BE55-85727BBD6BE7}" type="presParOf" srcId="{8710244F-1BE0-4052-8B44-929BBE926B06}" destId="{C78BB61F-B34C-4D9E-8834-846E64B3BBDA}" srcOrd="3" destOrd="0" presId="urn:microsoft.com/office/officeart/2018/2/layout/IconVerticalSolidList"/>
    <dgm:cxn modelId="{ED9AC329-AD0E-45A9-AF4B-E104503B1FE0}" type="presParOf" srcId="{1BAAB36A-BA34-4FF1-BB11-FA3556EE1575}" destId="{65A37FE8-13B7-4B8B-B440-F6E1D4128268}" srcOrd="1" destOrd="0" presId="urn:microsoft.com/office/officeart/2018/2/layout/IconVerticalSolidList"/>
    <dgm:cxn modelId="{977BC979-5A6F-44CF-9274-54E41199DC3F}" type="presParOf" srcId="{1BAAB36A-BA34-4FF1-BB11-FA3556EE1575}" destId="{79C6B836-10A9-4E2F-8085-A9B47A40EF28}" srcOrd="2" destOrd="0" presId="urn:microsoft.com/office/officeart/2018/2/layout/IconVerticalSolidList"/>
    <dgm:cxn modelId="{DCF6FF8D-A6D4-4C5B-883D-190B93FC6C8E}" type="presParOf" srcId="{79C6B836-10A9-4E2F-8085-A9B47A40EF28}" destId="{3C9BC99C-117B-4154-A97E-1F900E65949D}" srcOrd="0" destOrd="0" presId="urn:microsoft.com/office/officeart/2018/2/layout/IconVerticalSolidList"/>
    <dgm:cxn modelId="{20152E47-447E-44BA-98D1-CB4CEE4C3BBA}" type="presParOf" srcId="{79C6B836-10A9-4E2F-8085-A9B47A40EF28}" destId="{222A8031-9FF8-41D3-BDAF-69B38489021B}" srcOrd="1" destOrd="0" presId="urn:microsoft.com/office/officeart/2018/2/layout/IconVerticalSolidList"/>
    <dgm:cxn modelId="{36EC305B-84F9-44DE-881D-7984063EF5CB}" type="presParOf" srcId="{79C6B836-10A9-4E2F-8085-A9B47A40EF28}" destId="{FC03AE11-F764-40AB-8E0E-74E01DA6A149}" srcOrd="2" destOrd="0" presId="urn:microsoft.com/office/officeart/2018/2/layout/IconVerticalSolidList"/>
    <dgm:cxn modelId="{095976DA-67E4-40DC-B7F2-4EE4C2846083}" type="presParOf" srcId="{79C6B836-10A9-4E2F-8085-A9B47A40EF28}" destId="{7831546C-B66D-4B77-9A41-D6661F224D27}" srcOrd="3" destOrd="0" presId="urn:microsoft.com/office/officeart/2018/2/layout/IconVerticalSolidList"/>
    <dgm:cxn modelId="{D59AD807-E12C-481B-A01D-38A7A9DDA968}" type="presParOf" srcId="{1BAAB36A-BA34-4FF1-BB11-FA3556EE1575}" destId="{4E834853-ED0B-4339-B89D-2FF0F41172F2}" srcOrd="3" destOrd="0" presId="urn:microsoft.com/office/officeart/2018/2/layout/IconVerticalSolidList"/>
    <dgm:cxn modelId="{6016EAE8-3476-4408-A6A0-3024B3A5ADDB}" type="presParOf" srcId="{1BAAB36A-BA34-4FF1-BB11-FA3556EE1575}" destId="{17B4EAD2-8549-4EFD-A4A1-3AA42B01E87E}" srcOrd="4" destOrd="0" presId="urn:microsoft.com/office/officeart/2018/2/layout/IconVerticalSolidList"/>
    <dgm:cxn modelId="{00E3A071-CACB-4E71-83D3-95F7A83CCDFA}" type="presParOf" srcId="{17B4EAD2-8549-4EFD-A4A1-3AA42B01E87E}" destId="{3A4AD12C-4926-4498-8881-38CA79AF12B1}" srcOrd="0" destOrd="0" presId="urn:microsoft.com/office/officeart/2018/2/layout/IconVerticalSolidList"/>
    <dgm:cxn modelId="{31352169-8BE9-47BC-BEE0-7FD620650C8B}" type="presParOf" srcId="{17B4EAD2-8549-4EFD-A4A1-3AA42B01E87E}" destId="{E9AFEF67-0FC9-462C-8EA6-FF38FB346408}" srcOrd="1" destOrd="0" presId="urn:microsoft.com/office/officeart/2018/2/layout/IconVerticalSolidList"/>
    <dgm:cxn modelId="{FA4DD7FF-AF37-43AA-80CF-42A9BBE60ECF}" type="presParOf" srcId="{17B4EAD2-8549-4EFD-A4A1-3AA42B01E87E}" destId="{113CBDEB-77BE-433F-9766-26E118B61FA7}" srcOrd="2" destOrd="0" presId="urn:microsoft.com/office/officeart/2018/2/layout/IconVerticalSolidList"/>
    <dgm:cxn modelId="{FB4F2E95-3091-4A42-AC5B-7C8C51FA4DAB}" type="presParOf" srcId="{17B4EAD2-8549-4EFD-A4A1-3AA42B01E87E}" destId="{2D5E6B11-B403-4EBC-8C68-393B92926B32}" srcOrd="3" destOrd="0" presId="urn:microsoft.com/office/officeart/2018/2/layout/IconVerticalSolidList"/>
    <dgm:cxn modelId="{854543C8-8FDF-4CDE-8BE0-2EB0326EECEA}" type="presParOf" srcId="{1BAAB36A-BA34-4FF1-BB11-FA3556EE1575}" destId="{04FB791E-CBA8-408C-8B40-9F067992484F}" srcOrd="5" destOrd="0" presId="urn:microsoft.com/office/officeart/2018/2/layout/IconVerticalSolidList"/>
    <dgm:cxn modelId="{BD7D8BF7-D942-476D-8C47-270159DF5726}" type="presParOf" srcId="{1BAAB36A-BA34-4FF1-BB11-FA3556EE1575}" destId="{5F225EA3-3D97-4718-9EAF-526D668B6249}" srcOrd="6" destOrd="0" presId="urn:microsoft.com/office/officeart/2018/2/layout/IconVerticalSolidList"/>
    <dgm:cxn modelId="{9B5DF1DD-6C3F-476A-A147-F1BB2A34B630}" type="presParOf" srcId="{5F225EA3-3D97-4718-9EAF-526D668B6249}" destId="{13D3C7A0-2113-45CC-AA29-4164452A47E8}" srcOrd="0" destOrd="0" presId="urn:microsoft.com/office/officeart/2018/2/layout/IconVerticalSolidList"/>
    <dgm:cxn modelId="{F87E89AE-35D0-433D-B43B-EB16B8C380BD}" type="presParOf" srcId="{5F225EA3-3D97-4718-9EAF-526D668B6249}" destId="{5FA4CAB5-3B69-4A39-82A9-9B1B87AD0D33}" srcOrd="1" destOrd="0" presId="urn:microsoft.com/office/officeart/2018/2/layout/IconVerticalSolidList"/>
    <dgm:cxn modelId="{2D75BBCD-D7C1-4414-9DF5-0E78BDB59C4B}" type="presParOf" srcId="{5F225EA3-3D97-4718-9EAF-526D668B6249}" destId="{53C04F33-EE82-40AC-A827-A4445BF5E7E3}" srcOrd="2" destOrd="0" presId="urn:microsoft.com/office/officeart/2018/2/layout/IconVerticalSolidList"/>
    <dgm:cxn modelId="{2C77B7FF-CFAA-4D8D-92F1-441E18083C4C}" type="presParOf" srcId="{5F225EA3-3D97-4718-9EAF-526D668B6249}" destId="{FCDF5F3F-0422-4216-9859-725C45C13341}" srcOrd="3" destOrd="0" presId="urn:microsoft.com/office/officeart/2018/2/layout/IconVerticalSolidList"/>
    <dgm:cxn modelId="{DD5E7582-ADF6-4731-ABEF-BBD15960D64F}" type="presParOf" srcId="{1BAAB36A-BA34-4FF1-BB11-FA3556EE1575}" destId="{6FF5A74D-A99E-4DD8-B1FB-F2071578171A}" srcOrd="7" destOrd="0" presId="urn:microsoft.com/office/officeart/2018/2/layout/IconVerticalSolidList"/>
    <dgm:cxn modelId="{5BC03008-D258-404F-A0BE-9F976E82B615}" type="presParOf" srcId="{1BAAB36A-BA34-4FF1-BB11-FA3556EE1575}" destId="{3F4AF127-A7FE-4E25-939D-F1FB623BA2DA}" srcOrd="8" destOrd="0" presId="urn:microsoft.com/office/officeart/2018/2/layout/IconVerticalSolidList"/>
    <dgm:cxn modelId="{E1A95F5D-AE4A-4CA5-ACC2-2BAF1FD65D94}" type="presParOf" srcId="{3F4AF127-A7FE-4E25-939D-F1FB623BA2DA}" destId="{7CA04802-0873-4E2C-B51C-4255D0D4F85A}" srcOrd="0" destOrd="0" presId="urn:microsoft.com/office/officeart/2018/2/layout/IconVerticalSolidList"/>
    <dgm:cxn modelId="{1EBEF229-0081-4C0F-975F-CF1AB07F2CCB}" type="presParOf" srcId="{3F4AF127-A7FE-4E25-939D-F1FB623BA2DA}" destId="{613C52AD-6692-456A-905D-1E2AA6AF1F02}" srcOrd="1" destOrd="0" presId="urn:microsoft.com/office/officeart/2018/2/layout/IconVerticalSolidList"/>
    <dgm:cxn modelId="{E23D9864-0F2B-4923-BE84-678B62165D63}" type="presParOf" srcId="{3F4AF127-A7FE-4E25-939D-F1FB623BA2DA}" destId="{9117EFBC-EBEC-4803-96EA-3B189F6293B6}" srcOrd="2" destOrd="0" presId="urn:microsoft.com/office/officeart/2018/2/layout/IconVerticalSolidList"/>
    <dgm:cxn modelId="{8C5AFD4B-C39C-4CAD-BF35-B99637EE666E}" type="presParOf" srcId="{3F4AF127-A7FE-4E25-939D-F1FB623BA2DA}" destId="{030F61C8-990C-4D10-BBEF-342233FA90A0}"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C9B7794-2D6D-46E9-9962-1B7C5C651DC4}" type="doc">
      <dgm:prSet loTypeId="urn:microsoft.com/office/officeart/2018/2/layout/IconVerticalSolidList" loCatId="icon" qsTypeId="urn:microsoft.com/office/officeart/2005/8/quickstyle/3d4" qsCatId="3D" csTypeId="urn:microsoft.com/office/officeart/2018/5/colors/Iconchunking_neutralbg_colorful1" csCatId="colorful" phldr="1"/>
      <dgm:spPr/>
      <dgm:t>
        <a:bodyPr/>
        <a:lstStyle/>
        <a:p>
          <a:endParaRPr lang="en-US"/>
        </a:p>
      </dgm:t>
    </dgm:pt>
    <dgm:pt modelId="{27CD96BB-1DF5-4F49-8A56-0ECEFE58B109}">
      <dgm:prSet/>
      <dgm:spPr/>
      <dgm:t>
        <a:bodyPr/>
        <a:lstStyle/>
        <a:p>
          <a:pPr rtl="0">
            <a:lnSpc>
              <a:spcPct val="100000"/>
            </a:lnSpc>
          </a:pPr>
          <a:r>
            <a:rPr lang="en-US" b="0" i="0"/>
            <a:t>NAME                  Ahel Das </a:t>
          </a:r>
          <a:r>
            <a:rPr lang="en-US"/>
            <a:t>Chatterjee</a:t>
          </a:r>
        </a:p>
      </dgm:t>
    </dgm:pt>
    <dgm:pt modelId="{AC80135E-C386-4567-B7E5-3606D9F21F67}" type="parTrans" cxnId="{2CBA9CF8-1C9D-4207-952F-44D730357325}">
      <dgm:prSet/>
      <dgm:spPr/>
      <dgm:t>
        <a:bodyPr/>
        <a:lstStyle/>
        <a:p>
          <a:endParaRPr lang="en-US"/>
        </a:p>
      </dgm:t>
    </dgm:pt>
    <dgm:pt modelId="{9BB99E28-24BA-4DB2-8B2A-7CFA006ADAC9}" type="sibTrans" cxnId="{2CBA9CF8-1C9D-4207-952F-44D730357325}">
      <dgm:prSet/>
      <dgm:spPr/>
      <dgm:t>
        <a:bodyPr/>
        <a:lstStyle/>
        <a:p>
          <a:endParaRPr lang="en-US"/>
        </a:p>
      </dgm:t>
    </dgm:pt>
    <dgm:pt modelId="{03F28E0F-DE40-443B-80E0-35B6AE28027F}">
      <dgm:prSet/>
      <dgm:spPr/>
      <dgm:t>
        <a:bodyPr/>
        <a:lstStyle/>
        <a:p>
          <a:pPr rtl="0">
            <a:lnSpc>
              <a:spcPct val="100000"/>
            </a:lnSpc>
          </a:pPr>
          <a:r>
            <a:rPr lang="en-US" b="0" i="0"/>
            <a:t>EMAIL ID         </a:t>
          </a:r>
          <a:r>
            <a:rPr lang="en-US" b="0" i="0">
              <a:latin typeface="Century Gothic" panose="020B0502020202020204"/>
            </a:rPr>
            <a:t> </a:t>
          </a:r>
          <a:r>
            <a:rPr lang="en-US" b="0" i="0">
              <a:hlinkClick xmlns:r="http://schemas.openxmlformats.org/officeDocument/2006/relationships" r:id="rId1"/>
            </a:rPr>
            <a:t>aheldc@gmail.com</a:t>
          </a:r>
          <a:r>
            <a:rPr lang="en-US">
              <a:latin typeface="Century Gothic" panose="020B0502020202020204"/>
            </a:rPr>
            <a:t>  </a:t>
          </a:r>
          <a:endParaRPr lang="en-US"/>
        </a:p>
      </dgm:t>
    </dgm:pt>
    <dgm:pt modelId="{97B60642-2343-41AD-BC39-4C9A33276EC1}" type="parTrans" cxnId="{26E1AB90-9A8A-4F5C-A47A-4708C738E562}">
      <dgm:prSet/>
      <dgm:spPr/>
      <dgm:t>
        <a:bodyPr/>
        <a:lstStyle/>
        <a:p>
          <a:endParaRPr lang="en-US"/>
        </a:p>
      </dgm:t>
    </dgm:pt>
    <dgm:pt modelId="{0FB10379-9940-4B85-9AB7-72D9AA85104A}" type="sibTrans" cxnId="{26E1AB90-9A8A-4F5C-A47A-4708C738E562}">
      <dgm:prSet/>
      <dgm:spPr/>
      <dgm:t>
        <a:bodyPr/>
        <a:lstStyle/>
        <a:p>
          <a:endParaRPr lang="en-US"/>
        </a:p>
      </dgm:t>
    </dgm:pt>
    <dgm:pt modelId="{56E5AC1C-E7EB-4E9C-913F-6F17FC42EA5E}">
      <dgm:prSet/>
      <dgm:spPr/>
      <dgm:t>
        <a:bodyPr/>
        <a:lstStyle/>
        <a:p>
          <a:pPr rtl="0">
            <a:lnSpc>
              <a:spcPct val="100000"/>
            </a:lnSpc>
          </a:pPr>
          <a:r>
            <a:rPr lang="en-US" b="0" i="0"/>
            <a:t>DISCIPLINE      Department of Computer Science and Technology</a:t>
          </a:r>
          <a:r>
            <a:rPr lang="en-US">
              <a:latin typeface="Century Gothic" panose="020B0502020202020204"/>
            </a:rPr>
            <a:t> </a:t>
          </a:r>
        </a:p>
      </dgm:t>
    </dgm:pt>
    <dgm:pt modelId="{70594CDF-76A7-4594-B788-3079054EAC25}" type="parTrans" cxnId="{21DC5467-4DB9-4A50-9B78-5436E6288830}">
      <dgm:prSet/>
      <dgm:spPr/>
      <dgm:t>
        <a:bodyPr/>
        <a:lstStyle/>
        <a:p>
          <a:endParaRPr lang="en-US"/>
        </a:p>
      </dgm:t>
    </dgm:pt>
    <dgm:pt modelId="{8FE2B6E2-CDAD-4643-BBB8-FF76EAAA463D}" type="sibTrans" cxnId="{21DC5467-4DB9-4A50-9B78-5436E6288830}">
      <dgm:prSet/>
      <dgm:spPr/>
      <dgm:t>
        <a:bodyPr/>
        <a:lstStyle/>
        <a:p>
          <a:endParaRPr lang="en-US"/>
        </a:p>
      </dgm:t>
    </dgm:pt>
    <dgm:pt modelId="{517B3825-C1DD-4ECB-A33E-BF62AD1DE4F4}">
      <dgm:prSet/>
      <dgm:spPr/>
      <dgm:t>
        <a:bodyPr/>
        <a:lstStyle/>
        <a:p>
          <a:pPr rtl="0">
            <a:lnSpc>
              <a:spcPct val="100000"/>
            </a:lnSpc>
          </a:pPr>
          <a:r>
            <a:rPr lang="en-US" b="0" i="0"/>
            <a:t>YEAR               </a:t>
          </a:r>
          <a:r>
            <a:rPr lang="en-US" b="0" i="0">
              <a:latin typeface="Century Gothic" panose="020B0502020202020204"/>
            </a:rPr>
            <a:t>3rd</a:t>
          </a:r>
          <a:r>
            <a:rPr lang="en-US" b="0" i="0"/>
            <a:t> year</a:t>
          </a:r>
          <a:r>
            <a:rPr lang="en-US">
              <a:latin typeface="Century Gothic" panose="020B0502020202020204"/>
            </a:rPr>
            <a:t> </a:t>
          </a:r>
          <a:endParaRPr lang="en-US"/>
        </a:p>
      </dgm:t>
    </dgm:pt>
    <dgm:pt modelId="{8A8A974B-9F64-4636-A79B-9FAE2AA95772}" type="parTrans" cxnId="{58FA109A-9D8F-4E2F-BBA7-82A2309620E1}">
      <dgm:prSet/>
      <dgm:spPr/>
      <dgm:t>
        <a:bodyPr/>
        <a:lstStyle/>
        <a:p>
          <a:endParaRPr lang="en-US"/>
        </a:p>
      </dgm:t>
    </dgm:pt>
    <dgm:pt modelId="{C8AC294C-3312-49AF-A38E-5E206CF74AA0}" type="sibTrans" cxnId="{58FA109A-9D8F-4E2F-BBA7-82A2309620E1}">
      <dgm:prSet/>
      <dgm:spPr/>
      <dgm:t>
        <a:bodyPr/>
        <a:lstStyle/>
        <a:p>
          <a:endParaRPr lang="en-US"/>
        </a:p>
      </dgm:t>
    </dgm:pt>
    <dgm:pt modelId="{C449F333-F585-4C52-AA9B-FA1CD2656786}">
      <dgm:prSet/>
      <dgm:spPr/>
      <dgm:t>
        <a:bodyPr/>
        <a:lstStyle/>
        <a:p>
          <a:pPr rtl="0">
            <a:lnSpc>
              <a:spcPct val="100000"/>
            </a:lnSpc>
          </a:pPr>
          <a:r>
            <a:rPr lang="en-US" b="0" i="0"/>
            <a:t>MOBILE</a:t>
          </a:r>
          <a:r>
            <a:rPr lang="en-US">
              <a:latin typeface="Century Gothic" panose="020B0502020202020204"/>
            </a:rPr>
            <a:t>           </a:t>
          </a:r>
          <a:r>
            <a:rPr lang="en-US"/>
            <a:t>8617791548</a:t>
          </a:r>
        </a:p>
      </dgm:t>
    </dgm:pt>
    <dgm:pt modelId="{21488DA1-9175-47DF-B09E-349FAEC0BD01}" type="parTrans" cxnId="{2F31F7BE-FB0E-4BAB-9E8C-CA2484E2EEC2}">
      <dgm:prSet/>
      <dgm:spPr/>
      <dgm:t>
        <a:bodyPr/>
        <a:lstStyle/>
        <a:p>
          <a:endParaRPr lang="en-US"/>
        </a:p>
      </dgm:t>
    </dgm:pt>
    <dgm:pt modelId="{490F43A6-DE26-44F0-838A-367502DC6201}" type="sibTrans" cxnId="{2F31F7BE-FB0E-4BAB-9E8C-CA2484E2EEC2}">
      <dgm:prSet/>
      <dgm:spPr/>
      <dgm:t>
        <a:bodyPr/>
        <a:lstStyle/>
        <a:p>
          <a:endParaRPr lang="en-US"/>
        </a:p>
      </dgm:t>
    </dgm:pt>
    <dgm:pt modelId="{1BAAB36A-BA34-4FF1-BB11-FA3556EE1575}" type="pres">
      <dgm:prSet presAssocID="{9C9B7794-2D6D-46E9-9962-1B7C5C651DC4}" presName="root" presStyleCnt="0">
        <dgm:presLayoutVars>
          <dgm:dir/>
          <dgm:resizeHandles val="exact"/>
        </dgm:presLayoutVars>
      </dgm:prSet>
      <dgm:spPr/>
    </dgm:pt>
    <dgm:pt modelId="{8710244F-1BE0-4052-8B44-929BBE926B06}" type="pres">
      <dgm:prSet presAssocID="{27CD96BB-1DF5-4F49-8A56-0ECEFE58B109}" presName="compNode" presStyleCnt="0"/>
      <dgm:spPr/>
    </dgm:pt>
    <dgm:pt modelId="{4F9C88A0-F7EE-42A6-9012-DA16E41F82AD}" type="pres">
      <dgm:prSet presAssocID="{27CD96BB-1DF5-4F49-8A56-0ECEFE58B109}" presName="bgRect" presStyleLbl="bgShp" presStyleIdx="0" presStyleCnt="5"/>
      <dgm:spPr/>
    </dgm:pt>
    <dgm:pt modelId="{FB157A4D-A493-40A7-BB99-E6CCE70F245C}" type="pres">
      <dgm:prSet presAssocID="{27CD96BB-1DF5-4F49-8A56-0ECEFE58B109}" presName="iconRect" presStyleLbl="node1" presStyleIdx="0" presStyleCnt="5"/>
      <dgm:spPr>
        <a:blipFill>
          <a:blip xmlns:r="http://schemas.openxmlformats.org/officeDocument/2006/relationships"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dgm:spPr>
      <dgm:extLst>
        <a:ext uri="{E40237B7-FDA0-4F09-8148-C483321AD2D9}">
          <dgm14:cNvPr xmlns:dgm14="http://schemas.microsoft.com/office/drawing/2010/diagram" id="0" name="" descr="Asterisk"/>
        </a:ext>
      </dgm:extLst>
    </dgm:pt>
    <dgm:pt modelId="{D997DAFB-C041-41BA-AA01-8756AB0253BC}" type="pres">
      <dgm:prSet presAssocID="{27CD96BB-1DF5-4F49-8A56-0ECEFE58B109}" presName="spaceRect" presStyleCnt="0"/>
      <dgm:spPr/>
    </dgm:pt>
    <dgm:pt modelId="{C78BB61F-B34C-4D9E-8834-846E64B3BBDA}" type="pres">
      <dgm:prSet presAssocID="{27CD96BB-1DF5-4F49-8A56-0ECEFE58B109}" presName="parTx" presStyleLbl="revTx" presStyleIdx="0" presStyleCnt="5">
        <dgm:presLayoutVars>
          <dgm:chMax val="0"/>
          <dgm:chPref val="0"/>
        </dgm:presLayoutVars>
      </dgm:prSet>
      <dgm:spPr/>
    </dgm:pt>
    <dgm:pt modelId="{65A37FE8-13B7-4B8B-B440-F6E1D4128268}" type="pres">
      <dgm:prSet presAssocID="{9BB99E28-24BA-4DB2-8B2A-7CFA006ADAC9}" presName="sibTrans" presStyleCnt="0"/>
      <dgm:spPr/>
    </dgm:pt>
    <dgm:pt modelId="{79C6B836-10A9-4E2F-8085-A9B47A40EF28}" type="pres">
      <dgm:prSet presAssocID="{03F28E0F-DE40-443B-80E0-35B6AE28027F}" presName="compNode" presStyleCnt="0"/>
      <dgm:spPr/>
    </dgm:pt>
    <dgm:pt modelId="{3C9BC99C-117B-4154-A97E-1F900E65949D}" type="pres">
      <dgm:prSet presAssocID="{03F28E0F-DE40-443B-80E0-35B6AE28027F}" presName="bgRect" presStyleLbl="bgShp" presStyleIdx="1" presStyleCnt="5"/>
      <dgm:spPr/>
    </dgm:pt>
    <dgm:pt modelId="{222A8031-9FF8-41D3-BDAF-69B38489021B}" type="pres">
      <dgm:prSet presAssocID="{03F28E0F-DE40-443B-80E0-35B6AE28027F}" presName="iconRect" presStyleLbl="node1" presStyleIdx="1" presStyleCnt="5"/>
      <dgm:spPr>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dgm:spPr>
      <dgm:extLst>
        <a:ext uri="{E40237B7-FDA0-4F09-8148-C483321AD2D9}">
          <dgm14:cNvPr xmlns:dgm14="http://schemas.microsoft.com/office/drawing/2010/diagram" id="0" name="" descr="Mail Reply"/>
        </a:ext>
      </dgm:extLst>
    </dgm:pt>
    <dgm:pt modelId="{FC03AE11-F764-40AB-8E0E-74E01DA6A149}" type="pres">
      <dgm:prSet presAssocID="{03F28E0F-DE40-443B-80E0-35B6AE28027F}" presName="spaceRect" presStyleCnt="0"/>
      <dgm:spPr/>
    </dgm:pt>
    <dgm:pt modelId="{7831546C-B66D-4B77-9A41-D6661F224D27}" type="pres">
      <dgm:prSet presAssocID="{03F28E0F-DE40-443B-80E0-35B6AE28027F}" presName="parTx" presStyleLbl="revTx" presStyleIdx="1" presStyleCnt="5">
        <dgm:presLayoutVars>
          <dgm:chMax val="0"/>
          <dgm:chPref val="0"/>
        </dgm:presLayoutVars>
      </dgm:prSet>
      <dgm:spPr/>
    </dgm:pt>
    <dgm:pt modelId="{4E834853-ED0B-4339-B89D-2FF0F41172F2}" type="pres">
      <dgm:prSet presAssocID="{0FB10379-9940-4B85-9AB7-72D9AA85104A}" presName="sibTrans" presStyleCnt="0"/>
      <dgm:spPr/>
    </dgm:pt>
    <dgm:pt modelId="{17B4EAD2-8549-4EFD-A4A1-3AA42B01E87E}" type="pres">
      <dgm:prSet presAssocID="{56E5AC1C-E7EB-4E9C-913F-6F17FC42EA5E}" presName="compNode" presStyleCnt="0"/>
      <dgm:spPr/>
    </dgm:pt>
    <dgm:pt modelId="{3A4AD12C-4926-4498-8881-38CA79AF12B1}" type="pres">
      <dgm:prSet presAssocID="{56E5AC1C-E7EB-4E9C-913F-6F17FC42EA5E}" presName="bgRect" presStyleLbl="bgShp" presStyleIdx="2" presStyleCnt="5"/>
      <dgm:spPr/>
    </dgm:pt>
    <dgm:pt modelId="{E9AFEF67-0FC9-462C-8EA6-FF38FB346408}" type="pres">
      <dgm:prSet presAssocID="{56E5AC1C-E7EB-4E9C-913F-6F17FC42EA5E}" presName="iconRect" presStyleLbl="node1" presStyleIdx="2" presStyleCnt="5"/>
      <dgm:spPr>
        <a:blipFill>
          <a:blip xmlns:r="http://schemas.openxmlformats.org/officeDocument/2006/relationships"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dgm:spPr>
      <dgm:extLst>
        <a:ext uri="{E40237B7-FDA0-4F09-8148-C483321AD2D9}">
          <dgm14:cNvPr xmlns:dgm14="http://schemas.microsoft.com/office/drawing/2010/diagram" id="0" name="" descr="Communications"/>
        </a:ext>
      </dgm:extLst>
    </dgm:pt>
    <dgm:pt modelId="{113CBDEB-77BE-433F-9766-26E118B61FA7}" type="pres">
      <dgm:prSet presAssocID="{56E5AC1C-E7EB-4E9C-913F-6F17FC42EA5E}" presName="spaceRect" presStyleCnt="0"/>
      <dgm:spPr/>
    </dgm:pt>
    <dgm:pt modelId="{2D5E6B11-B403-4EBC-8C68-393B92926B32}" type="pres">
      <dgm:prSet presAssocID="{56E5AC1C-E7EB-4E9C-913F-6F17FC42EA5E}" presName="parTx" presStyleLbl="revTx" presStyleIdx="2" presStyleCnt="5">
        <dgm:presLayoutVars>
          <dgm:chMax val="0"/>
          <dgm:chPref val="0"/>
        </dgm:presLayoutVars>
      </dgm:prSet>
      <dgm:spPr/>
    </dgm:pt>
    <dgm:pt modelId="{04FB791E-CBA8-408C-8B40-9F067992484F}" type="pres">
      <dgm:prSet presAssocID="{8FE2B6E2-CDAD-4643-BBB8-FF76EAAA463D}" presName="sibTrans" presStyleCnt="0"/>
      <dgm:spPr/>
    </dgm:pt>
    <dgm:pt modelId="{5F225EA3-3D97-4718-9EAF-526D668B6249}" type="pres">
      <dgm:prSet presAssocID="{517B3825-C1DD-4ECB-A33E-BF62AD1DE4F4}" presName="compNode" presStyleCnt="0"/>
      <dgm:spPr/>
    </dgm:pt>
    <dgm:pt modelId="{13D3C7A0-2113-45CC-AA29-4164452A47E8}" type="pres">
      <dgm:prSet presAssocID="{517B3825-C1DD-4ECB-A33E-BF62AD1DE4F4}" presName="bgRect" presStyleLbl="bgShp" presStyleIdx="3" presStyleCnt="5"/>
      <dgm:spPr/>
    </dgm:pt>
    <dgm:pt modelId="{5FA4CAB5-3B69-4A39-82A9-9B1B87AD0D33}" type="pres">
      <dgm:prSet presAssocID="{517B3825-C1DD-4ECB-A33E-BF62AD1DE4F4}" presName="iconRect" presStyleLbl="node1" presStyleIdx="3" presStyleCnt="5"/>
      <dgm:spPr>
        <a:blipFill>
          <a:blip xmlns:r="http://schemas.openxmlformats.org/officeDocument/2006/relationships"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a:blipFill>
      </dgm:spPr>
      <dgm:extLst>
        <a:ext uri="{E40237B7-FDA0-4F09-8148-C483321AD2D9}">
          <dgm14:cNvPr xmlns:dgm14="http://schemas.microsoft.com/office/drawing/2010/diagram" id="0" name="" descr="Rain"/>
        </a:ext>
      </dgm:extLst>
    </dgm:pt>
    <dgm:pt modelId="{53C04F33-EE82-40AC-A827-A4445BF5E7E3}" type="pres">
      <dgm:prSet presAssocID="{517B3825-C1DD-4ECB-A33E-BF62AD1DE4F4}" presName="spaceRect" presStyleCnt="0"/>
      <dgm:spPr/>
    </dgm:pt>
    <dgm:pt modelId="{FCDF5F3F-0422-4216-9859-725C45C13341}" type="pres">
      <dgm:prSet presAssocID="{517B3825-C1DD-4ECB-A33E-BF62AD1DE4F4}" presName="parTx" presStyleLbl="revTx" presStyleIdx="3" presStyleCnt="5">
        <dgm:presLayoutVars>
          <dgm:chMax val="0"/>
          <dgm:chPref val="0"/>
        </dgm:presLayoutVars>
      </dgm:prSet>
      <dgm:spPr/>
    </dgm:pt>
    <dgm:pt modelId="{6FF5A74D-A99E-4DD8-B1FB-F2071578171A}" type="pres">
      <dgm:prSet presAssocID="{C8AC294C-3312-49AF-A38E-5E206CF74AA0}" presName="sibTrans" presStyleCnt="0"/>
      <dgm:spPr/>
    </dgm:pt>
    <dgm:pt modelId="{3F4AF127-A7FE-4E25-939D-F1FB623BA2DA}" type="pres">
      <dgm:prSet presAssocID="{C449F333-F585-4C52-AA9B-FA1CD2656786}" presName="compNode" presStyleCnt="0"/>
      <dgm:spPr/>
    </dgm:pt>
    <dgm:pt modelId="{7CA04802-0873-4E2C-B51C-4255D0D4F85A}" type="pres">
      <dgm:prSet presAssocID="{C449F333-F585-4C52-AA9B-FA1CD2656786}" presName="bgRect" presStyleLbl="bgShp" presStyleIdx="4" presStyleCnt="5"/>
      <dgm:spPr/>
    </dgm:pt>
    <dgm:pt modelId="{613C52AD-6692-456A-905D-1E2AA6AF1F02}" type="pres">
      <dgm:prSet presAssocID="{C449F333-F585-4C52-AA9B-FA1CD2656786}" presName="iconRect" presStyleLbl="node1" presStyleIdx="4" presStyleCnt="5"/>
      <dgm:spPr>
        <a:blipFill>
          <a:blip xmlns:r="http://schemas.openxmlformats.org/officeDocument/2006/relationships"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a:blipFill>
      </dgm:spPr>
      <dgm:extLst>
        <a:ext uri="{E40237B7-FDA0-4F09-8148-C483321AD2D9}">
          <dgm14:cNvPr xmlns:dgm14="http://schemas.microsoft.com/office/drawing/2010/diagram" id="0" name="" descr="Network Tower"/>
        </a:ext>
      </dgm:extLst>
    </dgm:pt>
    <dgm:pt modelId="{9117EFBC-EBEC-4803-96EA-3B189F6293B6}" type="pres">
      <dgm:prSet presAssocID="{C449F333-F585-4C52-AA9B-FA1CD2656786}" presName="spaceRect" presStyleCnt="0"/>
      <dgm:spPr/>
    </dgm:pt>
    <dgm:pt modelId="{030F61C8-990C-4D10-BBEF-342233FA90A0}" type="pres">
      <dgm:prSet presAssocID="{C449F333-F585-4C52-AA9B-FA1CD2656786}" presName="parTx" presStyleLbl="revTx" presStyleIdx="4" presStyleCnt="5">
        <dgm:presLayoutVars>
          <dgm:chMax val="0"/>
          <dgm:chPref val="0"/>
        </dgm:presLayoutVars>
      </dgm:prSet>
      <dgm:spPr/>
    </dgm:pt>
  </dgm:ptLst>
  <dgm:cxnLst>
    <dgm:cxn modelId="{68622C41-8916-4304-866A-28587662AF3B}" type="presOf" srcId="{9C9B7794-2D6D-46E9-9962-1B7C5C651DC4}" destId="{1BAAB36A-BA34-4FF1-BB11-FA3556EE1575}" srcOrd="0" destOrd="0" presId="urn:microsoft.com/office/officeart/2018/2/layout/IconVerticalSolidList"/>
    <dgm:cxn modelId="{21DC5467-4DB9-4A50-9B78-5436E6288830}" srcId="{9C9B7794-2D6D-46E9-9962-1B7C5C651DC4}" destId="{56E5AC1C-E7EB-4E9C-913F-6F17FC42EA5E}" srcOrd="2" destOrd="0" parTransId="{70594CDF-76A7-4594-B788-3079054EAC25}" sibTransId="{8FE2B6E2-CDAD-4643-BBB8-FF76EAAA463D}"/>
    <dgm:cxn modelId="{0EA9ED4C-9FD6-4B33-BC23-D3F3D199E77E}" type="presOf" srcId="{27CD96BB-1DF5-4F49-8A56-0ECEFE58B109}" destId="{C78BB61F-B34C-4D9E-8834-846E64B3BBDA}" srcOrd="0" destOrd="0" presId="urn:microsoft.com/office/officeart/2018/2/layout/IconVerticalSolidList"/>
    <dgm:cxn modelId="{72F1868A-27F8-4873-A6DD-45141D917442}" type="presOf" srcId="{03F28E0F-DE40-443B-80E0-35B6AE28027F}" destId="{7831546C-B66D-4B77-9A41-D6661F224D27}" srcOrd="0" destOrd="0" presId="urn:microsoft.com/office/officeart/2018/2/layout/IconVerticalSolidList"/>
    <dgm:cxn modelId="{26E1AB90-9A8A-4F5C-A47A-4708C738E562}" srcId="{9C9B7794-2D6D-46E9-9962-1B7C5C651DC4}" destId="{03F28E0F-DE40-443B-80E0-35B6AE28027F}" srcOrd="1" destOrd="0" parTransId="{97B60642-2343-41AD-BC39-4C9A33276EC1}" sibTransId="{0FB10379-9940-4B85-9AB7-72D9AA85104A}"/>
    <dgm:cxn modelId="{58FA109A-9D8F-4E2F-BBA7-82A2309620E1}" srcId="{9C9B7794-2D6D-46E9-9962-1B7C5C651DC4}" destId="{517B3825-C1DD-4ECB-A33E-BF62AD1DE4F4}" srcOrd="3" destOrd="0" parTransId="{8A8A974B-9F64-4636-A79B-9FAE2AA95772}" sibTransId="{C8AC294C-3312-49AF-A38E-5E206CF74AA0}"/>
    <dgm:cxn modelId="{D1E219AB-B063-4F27-95FF-475E725EDFC8}" type="presOf" srcId="{C449F333-F585-4C52-AA9B-FA1CD2656786}" destId="{030F61C8-990C-4D10-BBEF-342233FA90A0}" srcOrd="0" destOrd="0" presId="urn:microsoft.com/office/officeart/2018/2/layout/IconVerticalSolidList"/>
    <dgm:cxn modelId="{2F31F7BE-FB0E-4BAB-9E8C-CA2484E2EEC2}" srcId="{9C9B7794-2D6D-46E9-9962-1B7C5C651DC4}" destId="{C449F333-F585-4C52-AA9B-FA1CD2656786}" srcOrd="4" destOrd="0" parTransId="{21488DA1-9175-47DF-B09E-349FAEC0BD01}" sibTransId="{490F43A6-DE26-44F0-838A-367502DC6201}"/>
    <dgm:cxn modelId="{7C5479F2-9968-4BEC-8A05-EFE218250289}" type="presOf" srcId="{56E5AC1C-E7EB-4E9C-913F-6F17FC42EA5E}" destId="{2D5E6B11-B403-4EBC-8C68-393B92926B32}" srcOrd="0" destOrd="0" presId="urn:microsoft.com/office/officeart/2018/2/layout/IconVerticalSolidList"/>
    <dgm:cxn modelId="{2CBA9CF8-1C9D-4207-952F-44D730357325}" srcId="{9C9B7794-2D6D-46E9-9962-1B7C5C651DC4}" destId="{27CD96BB-1DF5-4F49-8A56-0ECEFE58B109}" srcOrd="0" destOrd="0" parTransId="{AC80135E-C386-4567-B7E5-3606D9F21F67}" sibTransId="{9BB99E28-24BA-4DB2-8B2A-7CFA006ADAC9}"/>
    <dgm:cxn modelId="{9BC958F9-5AE4-4510-BFDD-E294F5BB81E5}" type="presOf" srcId="{517B3825-C1DD-4ECB-A33E-BF62AD1DE4F4}" destId="{FCDF5F3F-0422-4216-9859-725C45C13341}" srcOrd="0" destOrd="0" presId="urn:microsoft.com/office/officeart/2018/2/layout/IconVerticalSolidList"/>
    <dgm:cxn modelId="{BC0C00F8-F9AF-4F8C-B842-F097747117B2}" type="presParOf" srcId="{1BAAB36A-BA34-4FF1-BB11-FA3556EE1575}" destId="{8710244F-1BE0-4052-8B44-929BBE926B06}" srcOrd="0" destOrd="0" presId="urn:microsoft.com/office/officeart/2018/2/layout/IconVerticalSolidList"/>
    <dgm:cxn modelId="{BC637D24-4767-40C1-95A4-258818E881B3}" type="presParOf" srcId="{8710244F-1BE0-4052-8B44-929BBE926B06}" destId="{4F9C88A0-F7EE-42A6-9012-DA16E41F82AD}" srcOrd="0" destOrd="0" presId="urn:microsoft.com/office/officeart/2018/2/layout/IconVerticalSolidList"/>
    <dgm:cxn modelId="{DB4BF209-FFC5-440C-AC6B-4D45C82B74F7}" type="presParOf" srcId="{8710244F-1BE0-4052-8B44-929BBE926B06}" destId="{FB157A4D-A493-40A7-BB99-E6CCE70F245C}" srcOrd="1" destOrd="0" presId="urn:microsoft.com/office/officeart/2018/2/layout/IconVerticalSolidList"/>
    <dgm:cxn modelId="{86536C2F-398C-4112-A0D4-AE52F8C1EFD6}" type="presParOf" srcId="{8710244F-1BE0-4052-8B44-929BBE926B06}" destId="{D997DAFB-C041-41BA-AA01-8756AB0253BC}" srcOrd="2" destOrd="0" presId="urn:microsoft.com/office/officeart/2018/2/layout/IconVerticalSolidList"/>
    <dgm:cxn modelId="{DD62BA84-EBD0-4B31-ADC3-7FF11D836701}" type="presParOf" srcId="{8710244F-1BE0-4052-8B44-929BBE926B06}" destId="{C78BB61F-B34C-4D9E-8834-846E64B3BBDA}" srcOrd="3" destOrd="0" presId="urn:microsoft.com/office/officeart/2018/2/layout/IconVerticalSolidList"/>
    <dgm:cxn modelId="{1F82131B-5231-4A47-9FF9-2DFA297246F5}" type="presParOf" srcId="{1BAAB36A-BA34-4FF1-BB11-FA3556EE1575}" destId="{65A37FE8-13B7-4B8B-B440-F6E1D4128268}" srcOrd="1" destOrd="0" presId="urn:microsoft.com/office/officeart/2018/2/layout/IconVerticalSolidList"/>
    <dgm:cxn modelId="{22C8B097-8228-419A-BD07-BF00C8933B38}" type="presParOf" srcId="{1BAAB36A-BA34-4FF1-BB11-FA3556EE1575}" destId="{79C6B836-10A9-4E2F-8085-A9B47A40EF28}" srcOrd="2" destOrd="0" presId="urn:microsoft.com/office/officeart/2018/2/layout/IconVerticalSolidList"/>
    <dgm:cxn modelId="{FF0C8459-DDCF-42C8-8A98-CBCAB8A1FC3D}" type="presParOf" srcId="{79C6B836-10A9-4E2F-8085-A9B47A40EF28}" destId="{3C9BC99C-117B-4154-A97E-1F900E65949D}" srcOrd="0" destOrd="0" presId="urn:microsoft.com/office/officeart/2018/2/layout/IconVerticalSolidList"/>
    <dgm:cxn modelId="{2D499E5C-A4AD-4A12-9373-A8A0F375461A}" type="presParOf" srcId="{79C6B836-10A9-4E2F-8085-A9B47A40EF28}" destId="{222A8031-9FF8-41D3-BDAF-69B38489021B}" srcOrd="1" destOrd="0" presId="urn:microsoft.com/office/officeart/2018/2/layout/IconVerticalSolidList"/>
    <dgm:cxn modelId="{D9276010-57B9-45B5-B8CB-2845600491EB}" type="presParOf" srcId="{79C6B836-10A9-4E2F-8085-A9B47A40EF28}" destId="{FC03AE11-F764-40AB-8E0E-74E01DA6A149}" srcOrd="2" destOrd="0" presId="urn:microsoft.com/office/officeart/2018/2/layout/IconVerticalSolidList"/>
    <dgm:cxn modelId="{BDA01ACB-A700-4A16-AFA2-A883C2677C83}" type="presParOf" srcId="{79C6B836-10A9-4E2F-8085-A9B47A40EF28}" destId="{7831546C-B66D-4B77-9A41-D6661F224D27}" srcOrd="3" destOrd="0" presId="urn:microsoft.com/office/officeart/2018/2/layout/IconVerticalSolidList"/>
    <dgm:cxn modelId="{ACB32A56-77F9-4961-BCBD-DB9170FE094F}" type="presParOf" srcId="{1BAAB36A-BA34-4FF1-BB11-FA3556EE1575}" destId="{4E834853-ED0B-4339-B89D-2FF0F41172F2}" srcOrd="3" destOrd="0" presId="urn:microsoft.com/office/officeart/2018/2/layout/IconVerticalSolidList"/>
    <dgm:cxn modelId="{1DC566BB-485F-4ED0-A96D-4098C909FD85}" type="presParOf" srcId="{1BAAB36A-BA34-4FF1-BB11-FA3556EE1575}" destId="{17B4EAD2-8549-4EFD-A4A1-3AA42B01E87E}" srcOrd="4" destOrd="0" presId="urn:microsoft.com/office/officeart/2018/2/layout/IconVerticalSolidList"/>
    <dgm:cxn modelId="{13B040F6-B15D-4E56-B70B-503B8858FF54}" type="presParOf" srcId="{17B4EAD2-8549-4EFD-A4A1-3AA42B01E87E}" destId="{3A4AD12C-4926-4498-8881-38CA79AF12B1}" srcOrd="0" destOrd="0" presId="urn:microsoft.com/office/officeart/2018/2/layout/IconVerticalSolidList"/>
    <dgm:cxn modelId="{83175C26-F099-4705-860C-7CD12EE15575}" type="presParOf" srcId="{17B4EAD2-8549-4EFD-A4A1-3AA42B01E87E}" destId="{E9AFEF67-0FC9-462C-8EA6-FF38FB346408}" srcOrd="1" destOrd="0" presId="urn:microsoft.com/office/officeart/2018/2/layout/IconVerticalSolidList"/>
    <dgm:cxn modelId="{66EBA14F-F9EB-4C35-8627-D3D615A8BFF7}" type="presParOf" srcId="{17B4EAD2-8549-4EFD-A4A1-3AA42B01E87E}" destId="{113CBDEB-77BE-433F-9766-26E118B61FA7}" srcOrd="2" destOrd="0" presId="urn:microsoft.com/office/officeart/2018/2/layout/IconVerticalSolidList"/>
    <dgm:cxn modelId="{FA33FCEB-0DA7-40AB-A767-9999C7318AD8}" type="presParOf" srcId="{17B4EAD2-8549-4EFD-A4A1-3AA42B01E87E}" destId="{2D5E6B11-B403-4EBC-8C68-393B92926B32}" srcOrd="3" destOrd="0" presId="urn:microsoft.com/office/officeart/2018/2/layout/IconVerticalSolidList"/>
    <dgm:cxn modelId="{B45B8A66-7FE8-4C38-BBBD-903D317AFEA1}" type="presParOf" srcId="{1BAAB36A-BA34-4FF1-BB11-FA3556EE1575}" destId="{04FB791E-CBA8-408C-8B40-9F067992484F}" srcOrd="5" destOrd="0" presId="urn:microsoft.com/office/officeart/2018/2/layout/IconVerticalSolidList"/>
    <dgm:cxn modelId="{6BA32DC4-ADA5-49B7-9242-6AB041778E7A}" type="presParOf" srcId="{1BAAB36A-BA34-4FF1-BB11-FA3556EE1575}" destId="{5F225EA3-3D97-4718-9EAF-526D668B6249}" srcOrd="6" destOrd="0" presId="urn:microsoft.com/office/officeart/2018/2/layout/IconVerticalSolidList"/>
    <dgm:cxn modelId="{868696A2-6C2A-47EF-894C-899921CA7BD3}" type="presParOf" srcId="{5F225EA3-3D97-4718-9EAF-526D668B6249}" destId="{13D3C7A0-2113-45CC-AA29-4164452A47E8}" srcOrd="0" destOrd="0" presId="urn:microsoft.com/office/officeart/2018/2/layout/IconVerticalSolidList"/>
    <dgm:cxn modelId="{BC91070B-A186-4098-B7F7-8E5BB5F920E1}" type="presParOf" srcId="{5F225EA3-3D97-4718-9EAF-526D668B6249}" destId="{5FA4CAB5-3B69-4A39-82A9-9B1B87AD0D33}" srcOrd="1" destOrd="0" presId="urn:microsoft.com/office/officeart/2018/2/layout/IconVerticalSolidList"/>
    <dgm:cxn modelId="{3E9C24DA-5206-486F-B3DE-9EAFCEC95FFD}" type="presParOf" srcId="{5F225EA3-3D97-4718-9EAF-526D668B6249}" destId="{53C04F33-EE82-40AC-A827-A4445BF5E7E3}" srcOrd="2" destOrd="0" presId="urn:microsoft.com/office/officeart/2018/2/layout/IconVerticalSolidList"/>
    <dgm:cxn modelId="{6724AF81-F080-455E-B0EA-517331B2BA27}" type="presParOf" srcId="{5F225EA3-3D97-4718-9EAF-526D668B6249}" destId="{FCDF5F3F-0422-4216-9859-725C45C13341}" srcOrd="3" destOrd="0" presId="urn:microsoft.com/office/officeart/2018/2/layout/IconVerticalSolidList"/>
    <dgm:cxn modelId="{05677D1A-B918-40E8-94C9-B1086F79CC93}" type="presParOf" srcId="{1BAAB36A-BA34-4FF1-BB11-FA3556EE1575}" destId="{6FF5A74D-A99E-4DD8-B1FB-F2071578171A}" srcOrd="7" destOrd="0" presId="urn:microsoft.com/office/officeart/2018/2/layout/IconVerticalSolidList"/>
    <dgm:cxn modelId="{E9BFCBBE-F4C8-491C-B81F-36FDF98AA833}" type="presParOf" srcId="{1BAAB36A-BA34-4FF1-BB11-FA3556EE1575}" destId="{3F4AF127-A7FE-4E25-939D-F1FB623BA2DA}" srcOrd="8" destOrd="0" presId="urn:microsoft.com/office/officeart/2018/2/layout/IconVerticalSolidList"/>
    <dgm:cxn modelId="{C6D53779-1F13-4A94-8DF7-AA297C817266}" type="presParOf" srcId="{3F4AF127-A7FE-4E25-939D-F1FB623BA2DA}" destId="{7CA04802-0873-4E2C-B51C-4255D0D4F85A}" srcOrd="0" destOrd="0" presId="urn:microsoft.com/office/officeart/2018/2/layout/IconVerticalSolidList"/>
    <dgm:cxn modelId="{8F8C0305-7580-4D63-B8E6-C3EC826A8947}" type="presParOf" srcId="{3F4AF127-A7FE-4E25-939D-F1FB623BA2DA}" destId="{613C52AD-6692-456A-905D-1E2AA6AF1F02}" srcOrd="1" destOrd="0" presId="urn:microsoft.com/office/officeart/2018/2/layout/IconVerticalSolidList"/>
    <dgm:cxn modelId="{7C3FED15-B16C-45F9-BD23-24E8081617D1}" type="presParOf" srcId="{3F4AF127-A7FE-4E25-939D-F1FB623BA2DA}" destId="{9117EFBC-EBEC-4803-96EA-3B189F6293B6}" srcOrd="2" destOrd="0" presId="urn:microsoft.com/office/officeart/2018/2/layout/IconVerticalSolidList"/>
    <dgm:cxn modelId="{1E8B6F3C-9564-4696-9660-900E6C5FE9F6}" type="presParOf" srcId="{3F4AF127-A7FE-4E25-939D-F1FB623BA2DA}" destId="{030F61C8-990C-4D10-BBEF-342233FA90A0}"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9C9B7794-2D6D-46E9-9962-1B7C5C651DC4}" type="doc">
      <dgm:prSet loTypeId="urn:microsoft.com/office/officeart/2018/2/layout/IconVerticalSolidList" loCatId="icon" qsTypeId="urn:microsoft.com/office/officeart/2005/8/quickstyle/3d4" qsCatId="3D" csTypeId="urn:microsoft.com/office/officeart/2018/5/colors/Iconchunking_neutralbg_colorful1" csCatId="colorful" phldr="1"/>
      <dgm:spPr/>
      <dgm:t>
        <a:bodyPr/>
        <a:lstStyle/>
        <a:p>
          <a:endParaRPr lang="en-US"/>
        </a:p>
      </dgm:t>
    </dgm:pt>
    <dgm:pt modelId="{27CD96BB-1DF5-4F49-8A56-0ECEFE58B109}">
      <dgm:prSet/>
      <dgm:spPr/>
      <dgm:t>
        <a:bodyPr/>
        <a:lstStyle/>
        <a:p>
          <a:pPr rtl="0">
            <a:lnSpc>
              <a:spcPct val="100000"/>
            </a:lnSpc>
          </a:pPr>
          <a:r>
            <a:rPr lang="en-US" b="0" i="0"/>
            <a:t>NAME                  Ved Prakash Dubey</a:t>
          </a:r>
          <a:r>
            <a:rPr lang="en-US">
              <a:latin typeface="Century Gothic" panose="020B0502020202020204"/>
            </a:rPr>
            <a:t> </a:t>
          </a:r>
          <a:endParaRPr lang="en-US"/>
        </a:p>
      </dgm:t>
    </dgm:pt>
    <dgm:pt modelId="{AC80135E-C386-4567-B7E5-3606D9F21F67}" type="parTrans" cxnId="{2CBA9CF8-1C9D-4207-952F-44D730357325}">
      <dgm:prSet/>
      <dgm:spPr/>
      <dgm:t>
        <a:bodyPr/>
        <a:lstStyle/>
        <a:p>
          <a:endParaRPr lang="en-US"/>
        </a:p>
      </dgm:t>
    </dgm:pt>
    <dgm:pt modelId="{9BB99E28-24BA-4DB2-8B2A-7CFA006ADAC9}" type="sibTrans" cxnId="{2CBA9CF8-1C9D-4207-952F-44D730357325}">
      <dgm:prSet/>
      <dgm:spPr/>
      <dgm:t>
        <a:bodyPr/>
        <a:lstStyle/>
        <a:p>
          <a:endParaRPr lang="en-US"/>
        </a:p>
      </dgm:t>
    </dgm:pt>
    <dgm:pt modelId="{03F28E0F-DE40-443B-80E0-35B6AE28027F}">
      <dgm:prSet/>
      <dgm:spPr/>
      <dgm:t>
        <a:bodyPr/>
        <a:lstStyle/>
        <a:p>
          <a:pPr>
            <a:lnSpc>
              <a:spcPct val="100000"/>
            </a:lnSpc>
          </a:pPr>
          <a:r>
            <a:rPr lang="en-US" b="0" i="0"/>
            <a:t>EMAIL ID          </a:t>
          </a:r>
          <a:r>
            <a:rPr lang="en-US" b="0" i="0">
              <a:hlinkClick xmlns:r="http://schemas.openxmlformats.org/officeDocument/2006/relationships" r:id="rId1"/>
            </a:rPr>
            <a:t>dvedprakash2001@gmail.com</a:t>
          </a:r>
          <a:r>
            <a:rPr lang="en-US">
              <a:latin typeface="Century Gothic" panose="020B0502020202020204"/>
            </a:rPr>
            <a:t> </a:t>
          </a:r>
          <a:endParaRPr lang="en-US"/>
        </a:p>
      </dgm:t>
    </dgm:pt>
    <dgm:pt modelId="{97B60642-2343-41AD-BC39-4C9A33276EC1}" type="parTrans" cxnId="{26E1AB90-9A8A-4F5C-A47A-4708C738E562}">
      <dgm:prSet/>
      <dgm:spPr/>
      <dgm:t>
        <a:bodyPr/>
        <a:lstStyle/>
        <a:p>
          <a:endParaRPr lang="en-US"/>
        </a:p>
      </dgm:t>
    </dgm:pt>
    <dgm:pt modelId="{0FB10379-9940-4B85-9AB7-72D9AA85104A}" type="sibTrans" cxnId="{26E1AB90-9A8A-4F5C-A47A-4708C738E562}">
      <dgm:prSet/>
      <dgm:spPr/>
      <dgm:t>
        <a:bodyPr/>
        <a:lstStyle/>
        <a:p>
          <a:endParaRPr lang="en-US"/>
        </a:p>
      </dgm:t>
    </dgm:pt>
    <dgm:pt modelId="{56E5AC1C-E7EB-4E9C-913F-6F17FC42EA5E}">
      <dgm:prSet/>
      <dgm:spPr/>
      <dgm:t>
        <a:bodyPr/>
        <a:lstStyle/>
        <a:p>
          <a:pPr rtl="0">
            <a:lnSpc>
              <a:spcPct val="100000"/>
            </a:lnSpc>
          </a:pPr>
          <a:r>
            <a:rPr lang="en-US" b="0" i="0"/>
            <a:t>DISCIPLINE      CSE-SWE</a:t>
          </a:r>
          <a:r>
            <a:rPr lang="en-US">
              <a:latin typeface="Century Gothic" panose="020B0502020202020204"/>
            </a:rPr>
            <a:t> </a:t>
          </a:r>
        </a:p>
      </dgm:t>
    </dgm:pt>
    <dgm:pt modelId="{70594CDF-76A7-4594-B788-3079054EAC25}" type="parTrans" cxnId="{21DC5467-4DB9-4A50-9B78-5436E6288830}">
      <dgm:prSet/>
      <dgm:spPr/>
      <dgm:t>
        <a:bodyPr/>
        <a:lstStyle/>
        <a:p>
          <a:endParaRPr lang="en-US"/>
        </a:p>
      </dgm:t>
    </dgm:pt>
    <dgm:pt modelId="{8FE2B6E2-CDAD-4643-BBB8-FF76EAAA463D}" type="sibTrans" cxnId="{21DC5467-4DB9-4A50-9B78-5436E6288830}">
      <dgm:prSet/>
      <dgm:spPr/>
      <dgm:t>
        <a:bodyPr/>
        <a:lstStyle/>
        <a:p>
          <a:endParaRPr lang="en-US"/>
        </a:p>
      </dgm:t>
    </dgm:pt>
    <dgm:pt modelId="{517B3825-C1DD-4ECB-A33E-BF62AD1DE4F4}">
      <dgm:prSet/>
      <dgm:spPr/>
      <dgm:t>
        <a:bodyPr/>
        <a:lstStyle/>
        <a:p>
          <a:pPr rtl="0">
            <a:lnSpc>
              <a:spcPct val="100000"/>
            </a:lnSpc>
          </a:pPr>
          <a:r>
            <a:rPr lang="en-US" b="0" i="0"/>
            <a:t>YEAR               3rd year</a:t>
          </a:r>
          <a:r>
            <a:rPr lang="en-US">
              <a:latin typeface="Century Gothic" panose="020B0502020202020204"/>
            </a:rPr>
            <a:t> </a:t>
          </a:r>
          <a:endParaRPr lang="en-US"/>
        </a:p>
      </dgm:t>
    </dgm:pt>
    <dgm:pt modelId="{8A8A974B-9F64-4636-A79B-9FAE2AA95772}" type="parTrans" cxnId="{58FA109A-9D8F-4E2F-BBA7-82A2309620E1}">
      <dgm:prSet/>
      <dgm:spPr/>
      <dgm:t>
        <a:bodyPr/>
        <a:lstStyle/>
        <a:p>
          <a:endParaRPr lang="en-US"/>
        </a:p>
      </dgm:t>
    </dgm:pt>
    <dgm:pt modelId="{C8AC294C-3312-49AF-A38E-5E206CF74AA0}" type="sibTrans" cxnId="{58FA109A-9D8F-4E2F-BBA7-82A2309620E1}">
      <dgm:prSet/>
      <dgm:spPr/>
      <dgm:t>
        <a:bodyPr/>
        <a:lstStyle/>
        <a:p>
          <a:endParaRPr lang="en-US"/>
        </a:p>
      </dgm:t>
    </dgm:pt>
    <dgm:pt modelId="{C449F333-F585-4C52-AA9B-FA1CD2656786}">
      <dgm:prSet/>
      <dgm:spPr/>
      <dgm:t>
        <a:bodyPr/>
        <a:lstStyle/>
        <a:p>
          <a:pPr rtl="0">
            <a:lnSpc>
              <a:spcPct val="100000"/>
            </a:lnSpc>
          </a:pPr>
          <a:r>
            <a:rPr lang="en-US" b="0" i="0"/>
            <a:t>MOBILE</a:t>
          </a:r>
          <a:r>
            <a:rPr lang="en-US">
              <a:latin typeface="Century Gothic" panose="020B0502020202020204"/>
            </a:rPr>
            <a:t>           </a:t>
          </a:r>
          <a:r>
            <a:rPr lang="en-US"/>
            <a:t>9674990810</a:t>
          </a:r>
        </a:p>
      </dgm:t>
    </dgm:pt>
    <dgm:pt modelId="{21488DA1-9175-47DF-B09E-349FAEC0BD01}" type="parTrans" cxnId="{2F31F7BE-FB0E-4BAB-9E8C-CA2484E2EEC2}">
      <dgm:prSet/>
      <dgm:spPr/>
      <dgm:t>
        <a:bodyPr/>
        <a:lstStyle/>
        <a:p>
          <a:endParaRPr lang="en-US"/>
        </a:p>
      </dgm:t>
    </dgm:pt>
    <dgm:pt modelId="{490F43A6-DE26-44F0-838A-367502DC6201}" type="sibTrans" cxnId="{2F31F7BE-FB0E-4BAB-9E8C-CA2484E2EEC2}">
      <dgm:prSet/>
      <dgm:spPr/>
      <dgm:t>
        <a:bodyPr/>
        <a:lstStyle/>
        <a:p>
          <a:endParaRPr lang="en-US"/>
        </a:p>
      </dgm:t>
    </dgm:pt>
    <dgm:pt modelId="{1BAAB36A-BA34-4FF1-BB11-FA3556EE1575}" type="pres">
      <dgm:prSet presAssocID="{9C9B7794-2D6D-46E9-9962-1B7C5C651DC4}" presName="root" presStyleCnt="0">
        <dgm:presLayoutVars>
          <dgm:dir/>
          <dgm:resizeHandles val="exact"/>
        </dgm:presLayoutVars>
      </dgm:prSet>
      <dgm:spPr/>
    </dgm:pt>
    <dgm:pt modelId="{8710244F-1BE0-4052-8B44-929BBE926B06}" type="pres">
      <dgm:prSet presAssocID="{27CD96BB-1DF5-4F49-8A56-0ECEFE58B109}" presName="compNode" presStyleCnt="0"/>
      <dgm:spPr/>
    </dgm:pt>
    <dgm:pt modelId="{4F9C88A0-F7EE-42A6-9012-DA16E41F82AD}" type="pres">
      <dgm:prSet presAssocID="{27CD96BB-1DF5-4F49-8A56-0ECEFE58B109}" presName="bgRect" presStyleLbl="bgShp" presStyleIdx="0" presStyleCnt="5"/>
      <dgm:spPr/>
    </dgm:pt>
    <dgm:pt modelId="{FB157A4D-A493-40A7-BB99-E6CCE70F245C}" type="pres">
      <dgm:prSet presAssocID="{27CD96BB-1DF5-4F49-8A56-0ECEFE58B109}" presName="iconRect" presStyleLbl="node1" presStyleIdx="0" presStyleCnt="5"/>
      <dgm:spPr>
        <a:blipFill>
          <a:blip xmlns:r="http://schemas.openxmlformats.org/officeDocument/2006/relationships"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dgm:spPr>
      <dgm:extLst>
        <a:ext uri="{E40237B7-FDA0-4F09-8148-C483321AD2D9}">
          <dgm14:cNvPr xmlns:dgm14="http://schemas.microsoft.com/office/drawing/2010/diagram" id="0" name="" descr="Asterisk"/>
        </a:ext>
      </dgm:extLst>
    </dgm:pt>
    <dgm:pt modelId="{D997DAFB-C041-41BA-AA01-8756AB0253BC}" type="pres">
      <dgm:prSet presAssocID="{27CD96BB-1DF5-4F49-8A56-0ECEFE58B109}" presName="spaceRect" presStyleCnt="0"/>
      <dgm:spPr/>
    </dgm:pt>
    <dgm:pt modelId="{C78BB61F-B34C-4D9E-8834-846E64B3BBDA}" type="pres">
      <dgm:prSet presAssocID="{27CD96BB-1DF5-4F49-8A56-0ECEFE58B109}" presName="parTx" presStyleLbl="revTx" presStyleIdx="0" presStyleCnt="5">
        <dgm:presLayoutVars>
          <dgm:chMax val="0"/>
          <dgm:chPref val="0"/>
        </dgm:presLayoutVars>
      </dgm:prSet>
      <dgm:spPr/>
    </dgm:pt>
    <dgm:pt modelId="{65A37FE8-13B7-4B8B-B440-F6E1D4128268}" type="pres">
      <dgm:prSet presAssocID="{9BB99E28-24BA-4DB2-8B2A-7CFA006ADAC9}" presName="sibTrans" presStyleCnt="0"/>
      <dgm:spPr/>
    </dgm:pt>
    <dgm:pt modelId="{79C6B836-10A9-4E2F-8085-A9B47A40EF28}" type="pres">
      <dgm:prSet presAssocID="{03F28E0F-DE40-443B-80E0-35B6AE28027F}" presName="compNode" presStyleCnt="0"/>
      <dgm:spPr/>
    </dgm:pt>
    <dgm:pt modelId="{3C9BC99C-117B-4154-A97E-1F900E65949D}" type="pres">
      <dgm:prSet presAssocID="{03F28E0F-DE40-443B-80E0-35B6AE28027F}" presName="bgRect" presStyleLbl="bgShp" presStyleIdx="1" presStyleCnt="5"/>
      <dgm:spPr/>
    </dgm:pt>
    <dgm:pt modelId="{222A8031-9FF8-41D3-BDAF-69B38489021B}" type="pres">
      <dgm:prSet presAssocID="{03F28E0F-DE40-443B-80E0-35B6AE28027F}" presName="iconRect" presStyleLbl="node1" presStyleIdx="1" presStyleCnt="5"/>
      <dgm:spPr>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dgm:spPr>
      <dgm:extLst>
        <a:ext uri="{E40237B7-FDA0-4F09-8148-C483321AD2D9}">
          <dgm14:cNvPr xmlns:dgm14="http://schemas.microsoft.com/office/drawing/2010/diagram" id="0" name="" descr="Mail Reply"/>
        </a:ext>
      </dgm:extLst>
    </dgm:pt>
    <dgm:pt modelId="{FC03AE11-F764-40AB-8E0E-74E01DA6A149}" type="pres">
      <dgm:prSet presAssocID="{03F28E0F-DE40-443B-80E0-35B6AE28027F}" presName="spaceRect" presStyleCnt="0"/>
      <dgm:spPr/>
    </dgm:pt>
    <dgm:pt modelId="{7831546C-B66D-4B77-9A41-D6661F224D27}" type="pres">
      <dgm:prSet presAssocID="{03F28E0F-DE40-443B-80E0-35B6AE28027F}" presName="parTx" presStyleLbl="revTx" presStyleIdx="1" presStyleCnt="5">
        <dgm:presLayoutVars>
          <dgm:chMax val="0"/>
          <dgm:chPref val="0"/>
        </dgm:presLayoutVars>
      </dgm:prSet>
      <dgm:spPr/>
    </dgm:pt>
    <dgm:pt modelId="{4E834853-ED0B-4339-B89D-2FF0F41172F2}" type="pres">
      <dgm:prSet presAssocID="{0FB10379-9940-4B85-9AB7-72D9AA85104A}" presName="sibTrans" presStyleCnt="0"/>
      <dgm:spPr/>
    </dgm:pt>
    <dgm:pt modelId="{17B4EAD2-8549-4EFD-A4A1-3AA42B01E87E}" type="pres">
      <dgm:prSet presAssocID="{56E5AC1C-E7EB-4E9C-913F-6F17FC42EA5E}" presName="compNode" presStyleCnt="0"/>
      <dgm:spPr/>
    </dgm:pt>
    <dgm:pt modelId="{3A4AD12C-4926-4498-8881-38CA79AF12B1}" type="pres">
      <dgm:prSet presAssocID="{56E5AC1C-E7EB-4E9C-913F-6F17FC42EA5E}" presName="bgRect" presStyleLbl="bgShp" presStyleIdx="2" presStyleCnt="5"/>
      <dgm:spPr/>
    </dgm:pt>
    <dgm:pt modelId="{E9AFEF67-0FC9-462C-8EA6-FF38FB346408}" type="pres">
      <dgm:prSet presAssocID="{56E5AC1C-E7EB-4E9C-913F-6F17FC42EA5E}" presName="iconRect" presStyleLbl="node1" presStyleIdx="2" presStyleCnt="5"/>
      <dgm:spPr>
        <a:blipFill>
          <a:blip xmlns:r="http://schemas.openxmlformats.org/officeDocument/2006/relationships"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dgm:spPr>
      <dgm:extLst>
        <a:ext uri="{E40237B7-FDA0-4F09-8148-C483321AD2D9}">
          <dgm14:cNvPr xmlns:dgm14="http://schemas.microsoft.com/office/drawing/2010/diagram" id="0" name="" descr="Communications"/>
        </a:ext>
      </dgm:extLst>
    </dgm:pt>
    <dgm:pt modelId="{113CBDEB-77BE-433F-9766-26E118B61FA7}" type="pres">
      <dgm:prSet presAssocID="{56E5AC1C-E7EB-4E9C-913F-6F17FC42EA5E}" presName="spaceRect" presStyleCnt="0"/>
      <dgm:spPr/>
    </dgm:pt>
    <dgm:pt modelId="{2D5E6B11-B403-4EBC-8C68-393B92926B32}" type="pres">
      <dgm:prSet presAssocID="{56E5AC1C-E7EB-4E9C-913F-6F17FC42EA5E}" presName="parTx" presStyleLbl="revTx" presStyleIdx="2" presStyleCnt="5">
        <dgm:presLayoutVars>
          <dgm:chMax val="0"/>
          <dgm:chPref val="0"/>
        </dgm:presLayoutVars>
      </dgm:prSet>
      <dgm:spPr/>
    </dgm:pt>
    <dgm:pt modelId="{04FB791E-CBA8-408C-8B40-9F067992484F}" type="pres">
      <dgm:prSet presAssocID="{8FE2B6E2-CDAD-4643-BBB8-FF76EAAA463D}" presName="sibTrans" presStyleCnt="0"/>
      <dgm:spPr/>
    </dgm:pt>
    <dgm:pt modelId="{5F225EA3-3D97-4718-9EAF-526D668B6249}" type="pres">
      <dgm:prSet presAssocID="{517B3825-C1DD-4ECB-A33E-BF62AD1DE4F4}" presName="compNode" presStyleCnt="0"/>
      <dgm:spPr/>
    </dgm:pt>
    <dgm:pt modelId="{13D3C7A0-2113-45CC-AA29-4164452A47E8}" type="pres">
      <dgm:prSet presAssocID="{517B3825-C1DD-4ECB-A33E-BF62AD1DE4F4}" presName="bgRect" presStyleLbl="bgShp" presStyleIdx="3" presStyleCnt="5"/>
      <dgm:spPr/>
    </dgm:pt>
    <dgm:pt modelId="{5FA4CAB5-3B69-4A39-82A9-9B1B87AD0D33}" type="pres">
      <dgm:prSet presAssocID="{517B3825-C1DD-4ECB-A33E-BF62AD1DE4F4}" presName="iconRect" presStyleLbl="node1" presStyleIdx="3" presStyleCnt="5"/>
      <dgm:spPr>
        <a:blipFill>
          <a:blip xmlns:r="http://schemas.openxmlformats.org/officeDocument/2006/relationships"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a:blipFill>
      </dgm:spPr>
      <dgm:extLst>
        <a:ext uri="{E40237B7-FDA0-4F09-8148-C483321AD2D9}">
          <dgm14:cNvPr xmlns:dgm14="http://schemas.microsoft.com/office/drawing/2010/diagram" id="0" name="" descr="Rain"/>
        </a:ext>
      </dgm:extLst>
    </dgm:pt>
    <dgm:pt modelId="{53C04F33-EE82-40AC-A827-A4445BF5E7E3}" type="pres">
      <dgm:prSet presAssocID="{517B3825-C1DD-4ECB-A33E-BF62AD1DE4F4}" presName="spaceRect" presStyleCnt="0"/>
      <dgm:spPr/>
    </dgm:pt>
    <dgm:pt modelId="{FCDF5F3F-0422-4216-9859-725C45C13341}" type="pres">
      <dgm:prSet presAssocID="{517B3825-C1DD-4ECB-A33E-BF62AD1DE4F4}" presName="parTx" presStyleLbl="revTx" presStyleIdx="3" presStyleCnt="5">
        <dgm:presLayoutVars>
          <dgm:chMax val="0"/>
          <dgm:chPref val="0"/>
        </dgm:presLayoutVars>
      </dgm:prSet>
      <dgm:spPr/>
    </dgm:pt>
    <dgm:pt modelId="{6FF5A74D-A99E-4DD8-B1FB-F2071578171A}" type="pres">
      <dgm:prSet presAssocID="{C8AC294C-3312-49AF-A38E-5E206CF74AA0}" presName="sibTrans" presStyleCnt="0"/>
      <dgm:spPr/>
    </dgm:pt>
    <dgm:pt modelId="{3F4AF127-A7FE-4E25-939D-F1FB623BA2DA}" type="pres">
      <dgm:prSet presAssocID="{C449F333-F585-4C52-AA9B-FA1CD2656786}" presName="compNode" presStyleCnt="0"/>
      <dgm:spPr/>
    </dgm:pt>
    <dgm:pt modelId="{7CA04802-0873-4E2C-B51C-4255D0D4F85A}" type="pres">
      <dgm:prSet presAssocID="{C449F333-F585-4C52-AA9B-FA1CD2656786}" presName="bgRect" presStyleLbl="bgShp" presStyleIdx="4" presStyleCnt="5"/>
      <dgm:spPr/>
    </dgm:pt>
    <dgm:pt modelId="{613C52AD-6692-456A-905D-1E2AA6AF1F02}" type="pres">
      <dgm:prSet presAssocID="{C449F333-F585-4C52-AA9B-FA1CD2656786}" presName="iconRect" presStyleLbl="node1" presStyleIdx="4" presStyleCnt="5"/>
      <dgm:spPr>
        <a:blipFill>
          <a:blip xmlns:r="http://schemas.openxmlformats.org/officeDocument/2006/relationships"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a:blipFill>
      </dgm:spPr>
      <dgm:extLst>
        <a:ext uri="{E40237B7-FDA0-4F09-8148-C483321AD2D9}">
          <dgm14:cNvPr xmlns:dgm14="http://schemas.microsoft.com/office/drawing/2010/diagram" id="0" name="" descr="Network Tower"/>
        </a:ext>
      </dgm:extLst>
    </dgm:pt>
    <dgm:pt modelId="{9117EFBC-EBEC-4803-96EA-3B189F6293B6}" type="pres">
      <dgm:prSet presAssocID="{C449F333-F585-4C52-AA9B-FA1CD2656786}" presName="spaceRect" presStyleCnt="0"/>
      <dgm:spPr/>
    </dgm:pt>
    <dgm:pt modelId="{030F61C8-990C-4D10-BBEF-342233FA90A0}" type="pres">
      <dgm:prSet presAssocID="{C449F333-F585-4C52-AA9B-FA1CD2656786}" presName="parTx" presStyleLbl="revTx" presStyleIdx="4" presStyleCnt="5">
        <dgm:presLayoutVars>
          <dgm:chMax val="0"/>
          <dgm:chPref val="0"/>
        </dgm:presLayoutVars>
      </dgm:prSet>
      <dgm:spPr/>
    </dgm:pt>
  </dgm:ptLst>
  <dgm:cxnLst>
    <dgm:cxn modelId="{68622C41-8916-4304-866A-28587662AF3B}" type="presOf" srcId="{9C9B7794-2D6D-46E9-9962-1B7C5C651DC4}" destId="{1BAAB36A-BA34-4FF1-BB11-FA3556EE1575}" srcOrd="0" destOrd="0" presId="urn:microsoft.com/office/officeart/2018/2/layout/IconVerticalSolidList"/>
    <dgm:cxn modelId="{21DC5467-4DB9-4A50-9B78-5436E6288830}" srcId="{9C9B7794-2D6D-46E9-9962-1B7C5C651DC4}" destId="{56E5AC1C-E7EB-4E9C-913F-6F17FC42EA5E}" srcOrd="2" destOrd="0" parTransId="{70594CDF-76A7-4594-B788-3079054EAC25}" sibTransId="{8FE2B6E2-CDAD-4643-BBB8-FF76EAAA463D}"/>
    <dgm:cxn modelId="{0EA9ED4C-9FD6-4B33-BC23-D3F3D199E77E}" type="presOf" srcId="{27CD96BB-1DF5-4F49-8A56-0ECEFE58B109}" destId="{C78BB61F-B34C-4D9E-8834-846E64B3BBDA}" srcOrd="0" destOrd="0" presId="urn:microsoft.com/office/officeart/2018/2/layout/IconVerticalSolidList"/>
    <dgm:cxn modelId="{72F1868A-27F8-4873-A6DD-45141D917442}" type="presOf" srcId="{03F28E0F-DE40-443B-80E0-35B6AE28027F}" destId="{7831546C-B66D-4B77-9A41-D6661F224D27}" srcOrd="0" destOrd="0" presId="urn:microsoft.com/office/officeart/2018/2/layout/IconVerticalSolidList"/>
    <dgm:cxn modelId="{26E1AB90-9A8A-4F5C-A47A-4708C738E562}" srcId="{9C9B7794-2D6D-46E9-9962-1B7C5C651DC4}" destId="{03F28E0F-DE40-443B-80E0-35B6AE28027F}" srcOrd="1" destOrd="0" parTransId="{97B60642-2343-41AD-BC39-4C9A33276EC1}" sibTransId="{0FB10379-9940-4B85-9AB7-72D9AA85104A}"/>
    <dgm:cxn modelId="{58FA109A-9D8F-4E2F-BBA7-82A2309620E1}" srcId="{9C9B7794-2D6D-46E9-9962-1B7C5C651DC4}" destId="{517B3825-C1DD-4ECB-A33E-BF62AD1DE4F4}" srcOrd="3" destOrd="0" parTransId="{8A8A974B-9F64-4636-A79B-9FAE2AA95772}" sibTransId="{C8AC294C-3312-49AF-A38E-5E206CF74AA0}"/>
    <dgm:cxn modelId="{D1E219AB-B063-4F27-95FF-475E725EDFC8}" type="presOf" srcId="{C449F333-F585-4C52-AA9B-FA1CD2656786}" destId="{030F61C8-990C-4D10-BBEF-342233FA90A0}" srcOrd="0" destOrd="0" presId="urn:microsoft.com/office/officeart/2018/2/layout/IconVerticalSolidList"/>
    <dgm:cxn modelId="{2F31F7BE-FB0E-4BAB-9E8C-CA2484E2EEC2}" srcId="{9C9B7794-2D6D-46E9-9962-1B7C5C651DC4}" destId="{C449F333-F585-4C52-AA9B-FA1CD2656786}" srcOrd="4" destOrd="0" parTransId="{21488DA1-9175-47DF-B09E-349FAEC0BD01}" sibTransId="{490F43A6-DE26-44F0-838A-367502DC6201}"/>
    <dgm:cxn modelId="{7C5479F2-9968-4BEC-8A05-EFE218250289}" type="presOf" srcId="{56E5AC1C-E7EB-4E9C-913F-6F17FC42EA5E}" destId="{2D5E6B11-B403-4EBC-8C68-393B92926B32}" srcOrd="0" destOrd="0" presId="urn:microsoft.com/office/officeart/2018/2/layout/IconVerticalSolidList"/>
    <dgm:cxn modelId="{2CBA9CF8-1C9D-4207-952F-44D730357325}" srcId="{9C9B7794-2D6D-46E9-9962-1B7C5C651DC4}" destId="{27CD96BB-1DF5-4F49-8A56-0ECEFE58B109}" srcOrd="0" destOrd="0" parTransId="{AC80135E-C386-4567-B7E5-3606D9F21F67}" sibTransId="{9BB99E28-24BA-4DB2-8B2A-7CFA006ADAC9}"/>
    <dgm:cxn modelId="{9BC958F9-5AE4-4510-BFDD-E294F5BB81E5}" type="presOf" srcId="{517B3825-C1DD-4ECB-A33E-BF62AD1DE4F4}" destId="{FCDF5F3F-0422-4216-9859-725C45C13341}" srcOrd="0" destOrd="0" presId="urn:microsoft.com/office/officeart/2018/2/layout/IconVerticalSolidList"/>
    <dgm:cxn modelId="{BC0C00F8-F9AF-4F8C-B842-F097747117B2}" type="presParOf" srcId="{1BAAB36A-BA34-4FF1-BB11-FA3556EE1575}" destId="{8710244F-1BE0-4052-8B44-929BBE926B06}" srcOrd="0" destOrd="0" presId="urn:microsoft.com/office/officeart/2018/2/layout/IconVerticalSolidList"/>
    <dgm:cxn modelId="{BC637D24-4767-40C1-95A4-258818E881B3}" type="presParOf" srcId="{8710244F-1BE0-4052-8B44-929BBE926B06}" destId="{4F9C88A0-F7EE-42A6-9012-DA16E41F82AD}" srcOrd="0" destOrd="0" presId="urn:microsoft.com/office/officeart/2018/2/layout/IconVerticalSolidList"/>
    <dgm:cxn modelId="{DB4BF209-FFC5-440C-AC6B-4D45C82B74F7}" type="presParOf" srcId="{8710244F-1BE0-4052-8B44-929BBE926B06}" destId="{FB157A4D-A493-40A7-BB99-E6CCE70F245C}" srcOrd="1" destOrd="0" presId="urn:microsoft.com/office/officeart/2018/2/layout/IconVerticalSolidList"/>
    <dgm:cxn modelId="{86536C2F-398C-4112-A0D4-AE52F8C1EFD6}" type="presParOf" srcId="{8710244F-1BE0-4052-8B44-929BBE926B06}" destId="{D997DAFB-C041-41BA-AA01-8756AB0253BC}" srcOrd="2" destOrd="0" presId="urn:microsoft.com/office/officeart/2018/2/layout/IconVerticalSolidList"/>
    <dgm:cxn modelId="{DD62BA84-EBD0-4B31-ADC3-7FF11D836701}" type="presParOf" srcId="{8710244F-1BE0-4052-8B44-929BBE926B06}" destId="{C78BB61F-B34C-4D9E-8834-846E64B3BBDA}" srcOrd="3" destOrd="0" presId="urn:microsoft.com/office/officeart/2018/2/layout/IconVerticalSolidList"/>
    <dgm:cxn modelId="{1F82131B-5231-4A47-9FF9-2DFA297246F5}" type="presParOf" srcId="{1BAAB36A-BA34-4FF1-BB11-FA3556EE1575}" destId="{65A37FE8-13B7-4B8B-B440-F6E1D4128268}" srcOrd="1" destOrd="0" presId="urn:microsoft.com/office/officeart/2018/2/layout/IconVerticalSolidList"/>
    <dgm:cxn modelId="{22C8B097-8228-419A-BD07-BF00C8933B38}" type="presParOf" srcId="{1BAAB36A-BA34-4FF1-BB11-FA3556EE1575}" destId="{79C6B836-10A9-4E2F-8085-A9B47A40EF28}" srcOrd="2" destOrd="0" presId="urn:microsoft.com/office/officeart/2018/2/layout/IconVerticalSolidList"/>
    <dgm:cxn modelId="{FF0C8459-DDCF-42C8-8A98-CBCAB8A1FC3D}" type="presParOf" srcId="{79C6B836-10A9-4E2F-8085-A9B47A40EF28}" destId="{3C9BC99C-117B-4154-A97E-1F900E65949D}" srcOrd="0" destOrd="0" presId="urn:microsoft.com/office/officeart/2018/2/layout/IconVerticalSolidList"/>
    <dgm:cxn modelId="{2D499E5C-A4AD-4A12-9373-A8A0F375461A}" type="presParOf" srcId="{79C6B836-10A9-4E2F-8085-A9B47A40EF28}" destId="{222A8031-9FF8-41D3-BDAF-69B38489021B}" srcOrd="1" destOrd="0" presId="urn:microsoft.com/office/officeart/2018/2/layout/IconVerticalSolidList"/>
    <dgm:cxn modelId="{D9276010-57B9-45B5-B8CB-2845600491EB}" type="presParOf" srcId="{79C6B836-10A9-4E2F-8085-A9B47A40EF28}" destId="{FC03AE11-F764-40AB-8E0E-74E01DA6A149}" srcOrd="2" destOrd="0" presId="urn:microsoft.com/office/officeart/2018/2/layout/IconVerticalSolidList"/>
    <dgm:cxn modelId="{BDA01ACB-A700-4A16-AFA2-A883C2677C83}" type="presParOf" srcId="{79C6B836-10A9-4E2F-8085-A9B47A40EF28}" destId="{7831546C-B66D-4B77-9A41-D6661F224D27}" srcOrd="3" destOrd="0" presId="urn:microsoft.com/office/officeart/2018/2/layout/IconVerticalSolidList"/>
    <dgm:cxn modelId="{ACB32A56-77F9-4961-BCBD-DB9170FE094F}" type="presParOf" srcId="{1BAAB36A-BA34-4FF1-BB11-FA3556EE1575}" destId="{4E834853-ED0B-4339-B89D-2FF0F41172F2}" srcOrd="3" destOrd="0" presId="urn:microsoft.com/office/officeart/2018/2/layout/IconVerticalSolidList"/>
    <dgm:cxn modelId="{1DC566BB-485F-4ED0-A96D-4098C909FD85}" type="presParOf" srcId="{1BAAB36A-BA34-4FF1-BB11-FA3556EE1575}" destId="{17B4EAD2-8549-4EFD-A4A1-3AA42B01E87E}" srcOrd="4" destOrd="0" presId="urn:microsoft.com/office/officeart/2018/2/layout/IconVerticalSolidList"/>
    <dgm:cxn modelId="{13B040F6-B15D-4E56-B70B-503B8858FF54}" type="presParOf" srcId="{17B4EAD2-8549-4EFD-A4A1-3AA42B01E87E}" destId="{3A4AD12C-4926-4498-8881-38CA79AF12B1}" srcOrd="0" destOrd="0" presId="urn:microsoft.com/office/officeart/2018/2/layout/IconVerticalSolidList"/>
    <dgm:cxn modelId="{83175C26-F099-4705-860C-7CD12EE15575}" type="presParOf" srcId="{17B4EAD2-8549-4EFD-A4A1-3AA42B01E87E}" destId="{E9AFEF67-0FC9-462C-8EA6-FF38FB346408}" srcOrd="1" destOrd="0" presId="urn:microsoft.com/office/officeart/2018/2/layout/IconVerticalSolidList"/>
    <dgm:cxn modelId="{66EBA14F-F9EB-4C35-8627-D3D615A8BFF7}" type="presParOf" srcId="{17B4EAD2-8549-4EFD-A4A1-3AA42B01E87E}" destId="{113CBDEB-77BE-433F-9766-26E118B61FA7}" srcOrd="2" destOrd="0" presId="urn:microsoft.com/office/officeart/2018/2/layout/IconVerticalSolidList"/>
    <dgm:cxn modelId="{FA33FCEB-0DA7-40AB-A767-9999C7318AD8}" type="presParOf" srcId="{17B4EAD2-8549-4EFD-A4A1-3AA42B01E87E}" destId="{2D5E6B11-B403-4EBC-8C68-393B92926B32}" srcOrd="3" destOrd="0" presId="urn:microsoft.com/office/officeart/2018/2/layout/IconVerticalSolidList"/>
    <dgm:cxn modelId="{B45B8A66-7FE8-4C38-BBBD-903D317AFEA1}" type="presParOf" srcId="{1BAAB36A-BA34-4FF1-BB11-FA3556EE1575}" destId="{04FB791E-CBA8-408C-8B40-9F067992484F}" srcOrd="5" destOrd="0" presId="urn:microsoft.com/office/officeart/2018/2/layout/IconVerticalSolidList"/>
    <dgm:cxn modelId="{6BA32DC4-ADA5-49B7-9242-6AB041778E7A}" type="presParOf" srcId="{1BAAB36A-BA34-4FF1-BB11-FA3556EE1575}" destId="{5F225EA3-3D97-4718-9EAF-526D668B6249}" srcOrd="6" destOrd="0" presId="urn:microsoft.com/office/officeart/2018/2/layout/IconVerticalSolidList"/>
    <dgm:cxn modelId="{868696A2-6C2A-47EF-894C-899921CA7BD3}" type="presParOf" srcId="{5F225EA3-3D97-4718-9EAF-526D668B6249}" destId="{13D3C7A0-2113-45CC-AA29-4164452A47E8}" srcOrd="0" destOrd="0" presId="urn:microsoft.com/office/officeart/2018/2/layout/IconVerticalSolidList"/>
    <dgm:cxn modelId="{BC91070B-A186-4098-B7F7-8E5BB5F920E1}" type="presParOf" srcId="{5F225EA3-3D97-4718-9EAF-526D668B6249}" destId="{5FA4CAB5-3B69-4A39-82A9-9B1B87AD0D33}" srcOrd="1" destOrd="0" presId="urn:microsoft.com/office/officeart/2018/2/layout/IconVerticalSolidList"/>
    <dgm:cxn modelId="{3E9C24DA-5206-486F-B3DE-9EAFCEC95FFD}" type="presParOf" srcId="{5F225EA3-3D97-4718-9EAF-526D668B6249}" destId="{53C04F33-EE82-40AC-A827-A4445BF5E7E3}" srcOrd="2" destOrd="0" presId="urn:microsoft.com/office/officeart/2018/2/layout/IconVerticalSolidList"/>
    <dgm:cxn modelId="{6724AF81-F080-455E-B0EA-517331B2BA27}" type="presParOf" srcId="{5F225EA3-3D97-4718-9EAF-526D668B6249}" destId="{FCDF5F3F-0422-4216-9859-725C45C13341}" srcOrd="3" destOrd="0" presId="urn:microsoft.com/office/officeart/2018/2/layout/IconVerticalSolidList"/>
    <dgm:cxn modelId="{05677D1A-B918-40E8-94C9-B1086F79CC93}" type="presParOf" srcId="{1BAAB36A-BA34-4FF1-BB11-FA3556EE1575}" destId="{6FF5A74D-A99E-4DD8-B1FB-F2071578171A}" srcOrd="7" destOrd="0" presId="urn:microsoft.com/office/officeart/2018/2/layout/IconVerticalSolidList"/>
    <dgm:cxn modelId="{E9BFCBBE-F4C8-491C-B81F-36FDF98AA833}" type="presParOf" srcId="{1BAAB36A-BA34-4FF1-BB11-FA3556EE1575}" destId="{3F4AF127-A7FE-4E25-939D-F1FB623BA2DA}" srcOrd="8" destOrd="0" presId="urn:microsoft.com/office/officeart/2018/2/layout/IconVerticalSolidList"/>
    <dgm:cxn modelId="{C6D53779-1F13-4A94-8DF7-AA297C817266}" type="presParOf" srcId="{3F4AF127-A7FE-4E25-939D-F1FB623BA2DA}" destId="{7CA04802-0873-4E2C-B51C-4255D0D4F85A}" srcOrd="0" destOrd="0" presId="urn:microsoft.com/office/officeart/2018/2/layout/IconVerticalSolidList"/>
    <dgm:cxn modelId="{8F8C0305-7580-4D63-B8E6-C3EC826A8947}" type="presParOf" srcId="{3F4AF127-A7FE-4E25-939D-F1FB623BA2DA}" destId="{613C52AD-6692-456A-905D-1E2AA6AF1F02}" srcOrd="1" destOrd="0" presId="urn:microsoft.com/office/officeart/2018/2/layout/IconVerticalSolidList"/>
    <dgm:cxn modelId="{7C3FED15-B16C-45F9-BD23-24E8081617D1}" type="presParOf" srcId="{3F4AF127-A7FE-4E25-939D-F1FB623BA2DA}" destId="{9117EFBC-EBEC-4803-96EA-3B189F6293B6}" srcOrd="2" destOrd="0" presId="urn:microsoft.com/office/officeart/2018/2/layout/IconVerticalSolidList"/>
    <dgm:cxn modelId="{1E8B6F3C-9564-4696-9660-900E6C5FE9F6}" type="presParOf" srcId="{3F4AF127-A7FE-4E25-939D-F1FB623BA2DA}" destId="{030F61C8-990C-4D10-BBEF-342233FA90A0}"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9C9B7794-2D6D-46E9-9962-1B7C5C651DC4}" type="doc">
      <dgm:prSet loTypeId="urn:microsoft.com/office/officeart/2018/2/layout/IconVerticalSolidList" loCatId="icon" qsTypeId="urn:microsoft.com/office/officeart/2005/8/quickstyle/3d4" qsCatId="3D" csTypeId="urn:microsoft.com/office/officeart/2018/5/colors/Iconchunking_neutralbg_colorful1" csCatId="colorful" phldr="1"/>
      <dgm:spPr/>
      <dgm:t>
        <a:bodyPr/>
        <a:lstStyle/>
        <a:p>
          <a:endParaRPr lang="en-US"/>
        </a:p>
      </dgm:t>
    </dgm:pt>
    <dgm:pt modelId="{27CD96BB-1DF5-4F49-8A56-0ECEFE58B109}">
      <dgm:prSet/>
      <dgm:spPr/>
      <dgm:t>
        <a:bodyPr/>
        <a:lstStyle/>
        <a:p>
          <a:pPr rtl="0">
            <a:lnSpc>
              <a:spcPct val="100000"/>
            </a:lnSpc>
          </a:pPr>
          <a:r>
            <a:rPr lang="en-US" b="0" i="0"/>
            <a:t>NAME                  Pushpal Das</a:t>
          </a:r>
          <a:r>
            <a:rPr lang="en-US">
              <a:latin typeface="Century Gothic" panose="020B0502020202020204"/>
            </a:rPr>
            <a:t> </a:t>
          </a:r>
          <a:endParaRPr lang="en-US"/>
        </a:p>
      </dgm:t>
    </dgm:pt>
    <dgm:pt modelId="{AC80135E-C386-4567-B7E5-3606D9F21F67}" type="parTrans" cxnId="{2CBA9CF8-1C9D-4207-952F-44D730357325}">
      <dgm:prSet/>
      <dgm:spPr/>
      <dgm:t>
        <a:bodyPr/>
        <a:lstStyle/>
        <a:p>
          <a:endParaRPr lang="en-US"/>
        </a:p>
      </dgm:t>
    </dgm:pt>
    <dgm:pt modelId="{9BB99E28-24BA-4DB2-8B2A-7CFA006ADAC9}" type="sibTrans" cxnId="{2CBA9CF8-1C9D-4207-952F-44D730357325}">
      <dgm:prSet/>
      <dgm:spPr/>
      <dgm:t>
        <a:bodyPr/>
        <a:lstStyle/>
        <a:p>
          <a:endParaRPr lang="en-US"/>
        </a:p>
      </dgm:t>
    </dgm:pt>
    <dgm:pt modelId="{03F28E0F-DE40-443B-80E0-35B6AE28027F}">
      <dgm:prSet/>
      <dgm:spPr/>
      <dgm:t>
        <a:bodyPr/>
        <a:lstStyle/>
        <a:p>
          <a:pPr>
            <a:lnSpc>
              <a:spcPct val="100000"/>
            </a:lnSpc>
          </a:pPr>
          <a:r>
            <a:rPr lang="en-US" b="0" i="0"/>
            <a:t>EMAIL ID          </a:t>
          </a:r>
          <a:r>
            <a:rPr lang="en-US" b="0" i="0">
              <a:hlinkClick xmlns:r="http://schemas.openxmlformats.org/officeDocument/2006/relationships" r:id="rId1"/>
            </a:rPr>
            <a:t>pushpaldas2001@gmail.com</a:t>
          </a:r>
          <a:r>
            <a:rPr lang="en-US">
              <a:latin typeface="Century Gothic" panose="020B0502020202020204"/>
            </a:rPr>
            <a:t> </a:t>
          </a:r>
          <a:endParaRPr lang="en-US"/>
        </a:p>
      </dgm:t>
    </dgm:pt>
    <dgm:pt modelId="{97B60642-2343-41AD-BC39-4C9A33276EC1}" type="parTrans" cxnId="{26E1AB90-9A8A-4F5C-A47A-4708C738E562}">
      <dgm:prSet/>
      <dgm:spPr/>
      <dgm:t>
        <a:bodyPr/>
        <a:lstStyle/>
        <a:p>
          <a:endParaRPr lang="en-US"/>
        </a:p>
      </dgm:t>
    </dgm:pt>
    <dgm:pt modelId="{0FB10379-9940-4B85-9AB7-72D9AA85104A}" type="sibTrans" cxnId="{26E1AB90-9A8A-4F5C-A47A-4708C738E562}">
      <dgm:prSet/>
      <dgm:spPr/>
      <dgm:t>
        <a:bodyPr/>
        <a:lstStyle/>
        <a:p>
          <a:endParaRPr lang="en-US"/>
        </a:p>
      </dgm:t>
    </dgm:pt>
    <dgm:pt modelId="{56E5AC1C-E7EB-4E9C-913F-6F17FC42EA5E}">
      <dgm:prSet/>
      <dgm:spPr/>
      <dgm:t>
        <a:bodyPr/>
        <a:lstStyle/>
        <a:p>
          <a:pPr rtl="0">
            <a:lnSpc>
              <a:spcPct val="100000"/>
            </a:lnSpc>
          </a:pPr>
          <a:r>
            <a:rPr lang="en-US" b="0" i="0"/>
            <a:t>DISCIPLINE      Electronics and Communication Engineering</a:t>
          </a:r>
          <a:r>
            <a:rPr lang="en-US">
              <a:latin typeface="Century Gothic" panose="020B0502020202020204"/>
            </a:rPr>
            <a:t> </a:t>
          </a:r>
        </a:p>
      </dgm:t>
    </dgm:pt>
    <dgm:pt modelId="{70594CDF-76A7-4594-B788-3079054EAC25}" type="parTrans" cxnId="{21DC5467-4DB9-4A50-9B78-5436E6288830}">
      <dgm:prSet/>
      <dgm:spPr/>
      <dgm:t>
        <a:bodyPr/>
        <a:lstStyle/>
        <a:p>
          <a:endParaRPr lang="en-US"/>
        </a:p>
      </dgm:t>
    </dgm:pt>
    <dgm:pt modelId="{8FE2B6E2-CDAD-4643-BBB8-FF76EAAA463D}" type="sibTrans" cxnId="{21DC5467-4DB9-4A50-9B78-5436E6288830}">
      <dgm:prSet/>
      <dgm:spPr/>
      <dgm:t>
        <a:bodyPr/>
        <a:lstStyle/>
        <a:p>
          <a:endParaRPr lang="en-US"/>
        </a:p>
      </dgm:t>
    </dgm:pt>
    <dgm:pt modelId="{517B3825-C1DD-4ECB-A33E-BF62AD1DE4F4}">
      <dgm:prSet/>
      <dgm:spPr/>
      <dgm:t>
        <a:bodyPr/>
        <a:lstStyle/>
        <a:p>
          <a:pPr rtl="0">
            <a:lnSpc>
              <a:spcPct val="100000"/>
            </a:lnSpc>
          </a:pPr>
          <a:r>
            <a:rPr lang="en-US" b="0" i="0"/>
            <a:t>YEAR               3rd year</a:t>
          </a:r>
          <a:r>
            <a:rPr lang="en-US">
              <a:latin typeface="Century Gothic" panose="020B0502020202020204"/>
            </a:rPr>
            <a:t> </a:t>
          </a:r>
          <a:endParaRPr lang="en-US"/>
        </a:p>
      </dgm:t>
    </dgm:pt>
    <dgm:pt modelId="{8A8A974B-9F64-4636-A79B-9FAE2AA95772}" type="parTrans" cxnId="{58FA109A-9D8F-4E2F-BBA7-82A2309620E1}">
      <dgm:prSet/>
      <dgm:spPr/>
      <dgm:t>
        <a:bodyPr/>
        <a:lstStyle/>
        <a:p>
          <a:endParaRPr lang="en-US"/>
        </a:p>
      </dgm:t>
    </dgm:pt>
    <dgm:pt modelId="{C8AC294C-3312-49AF-A38E-5E206CF74AA0}" type="sibTrans" cxnId="{58FA109A-9D8F-4E2F-BBA7-82A2309620E1}">
      <dgm:prSet/>
      <dgm:spPr/>
      <dgm:t>
        <a:bodyPr/>
        <a:lstStyle/>
        <a:p>
          <a:endParaRPr lang="en-US"/>
        </a:p>
      </dgm:t>
    </dgm:pt>
    <dgm:pt modelId="{C449F333-F585-4C52-AA9B-FA1CD2656786}">
      <dgm:prSet/>
      <dgm:spPr/>
      <dgm:t>
        <a:bodyPr/>
        <a:lstStyle/>
        <a:p>
          <a:pPr rtl="0">
            <a:lnSpc>
              <a:spcPct val="100000"/>
            </a:lnSpc>
          </a:pPr>
          <a:r>
            <a:rPr lang="en-US" b="0" i="0"/>
            <a:t>MOBILE</a:t>
          </a:r>
          <a:r>
            <a:rPr lang="en-US">
              <a:latin typeface="Century Gothic" panose="020B0502020202020204"/>
            </a:rPr>
            <a:t>           </a:t>
          </a:r>
          <a:r>
            <a:rPr lang="en-GB"/>
            <a:t>8910497557</a:t>
          </a:r>
          <a:r>
            <a:rPr lang="en-GB">
              <a:latin typeface="Century Gothic" panose="020B0502020202020204"/>
            </a:rPr>
            <a:t> </a:t>
          </a:r>
          <a:endParaRPr lang="en-GB"/>
        </a:p>
      </dgm:t>
    </dgm:pt>
    <dgm:pt modelId="{21488DA1-9175-47DF-B09E-349FAEC0BD01}" type="parTrans" cxnId="{2F31F7BE-FB0E-4BAB-9E8C-CA2484E2EEC2}">
      <dgm:prSet/>
      <dgm:spPr/>
      <dgm:t>
        <a:bodyPr/>
        <a:lstStyle/>
        <a:p>
          <a:endParaRPr lang="en-US"/>
        </a:p>
      </dgm:t>
    </dgm:pt>
    <dgm:pt modelId="{490F43A6-DE26-44F0-838A-367502DC6201}" type="sibTrans" cxnId="{2F31F7BE-FB0E-4BAB-9E8C-CA2484E2EEC2}">
      <dgm:prSet/>
      <dgm:spPr/>
      <dgm:t>
        <a:bodyPr/>
        <a:lstStyle/>
        <a:p>
          <a:endParaRPr lang="en-US"/>
        </a:p>
      </dgm:t>
    </dgm:pt>
    <dgm:pt modelId="{1BAAB36A-BA34-4FF1-BB11-FA3556EE1575}" type="pres">
      <dgm:prSet presAssocID="{9C9B7794-2D6D-46E9-9962-1B7C5C651DC4}" presName="root" presStyleCnt="0">
        <dgm:presLayoutVars>
          <dgm:dir/>
          <dgm:resizeHandles val="exact"/>
        </dgm:presLayoutVars>
      </dgm:prSet>
      <dgm:spPr/>
    </dgm:pt>
    <dgm:pt modelId="{8710244F-1BE0-4052-8B44-929BBE926B06}" type="pres">
      <dgm:prSet presAssocID="{27CD96BB-1DF5-4F49-8A56-0ECEFE58B109}" presName="compNode" presStyleCnt="0"/>
      <dgm:spPr/>
    </dgm:pt>
    <dgm:pt modelId="{4F9C88A0-F7EE-42A6-9012-DA16E41F82AD}" type="pres">
      <dgm:prSet presAssocID="{27CD96BB-1DF5-4F49-8A56-0ECEFE58B109}" presName="bgRect" presStyleLbl="bgShp" presStyleIdx="0" presStyleCnt="5"/>
      <dgm:spPr/>
    </dgm:pt>
    <dgm:pt modelId="{FB157A4D-A493-40A7-BB99-E6CCE70F245C}" type="pres">
      <dgm:prSet presAssocID="{27CD96BB-1DF5-4F49-8A56-0ECEFE58B109}" presName="iconRect" presStyleLbl="node1" presStyleIdx="0" presStyleCnt="5"/>
      <dgm:spPr>
        <a:blipFill>
          <a:blip xmlns:r="http://schemas.openxmlformats.org/officeDocument/2006/relationships"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dgm:spPr>
      <dgm:extLst>
        <a:ext uri="{E40237B7-FDA0-4F09-8148-C483321AD2D9}">
          <dgm14:cNvPr xmlns:dgm14="http://schemas.microsoft.com/office/drawing/2010/diagram" id="0" name="" descr="Asterisk"/>
        </a:ext>
      </dgm:extLst>
    </dgm:pt>
    <dgm:pt modelId="{D997DAFB-C041-41BA-AA01-8756AB0253BC}" type="pres">
      <dgm:prSet presAssocID="{27CD96BB-1DF5-4F49-8A56-0ECEFE58B109}" presName="spaceRect" presStyleCnt="0"/>
      <dgm:spPr/>
    </dgm:pt>
    <dgm:pt modelId="{C78BB61F-B34C-4D9E-8834-846E64B3BBDA}" type="pres">
      <dgm:prSet presAssocID="{27CD96BB-1DF5-4F49-8A56-0ECEFE58B109}" presName="parTx" presStyleLbl="revTx" presStyleIdx="0" presStyleCnt="5">
        <dgm:presLayoutVars>
          <dgm:chMax val="0"/>
          <dgm:chPref val="0"/>
        </dgm:presLayoutVars>
      </dgm:prSet>
      <dgm:spPr/>
    </dgm:pt>
    <dgm:pt modelId="{65A37FE8-13B7-4B8B-B440-F6E1D4128268}" type="pres">
      <dgm:prSet presAssocID="{9BB99E28-24BA-4DB2-8B2A-7CFA006ADAC9}" presName="sibTrans" presStyleCnt="0"/>
      <dgm:spPr/>
    </dgm:pt>
    <dgm:pt modelId="{79C6B836-10A9-4E2F-8085-A9B47A40EF28}" type="pres">
      <dgm:prSet presAssocID="{03F28E0F-DE40-443B-80E0-35B6AE28027F}" presName="compNode" presStyleCnt="0"/>
      <dgm:spPr/>
    </dgm:pt>
    <dgm:pt modelId="{3C9BC99C-117B-4154-A97E-1F900E65949D}" type="pres">
      <dgm:prSet presAssocID="{03F28E0F-DE40-443B-80E0-35B6AE28027F}" presName="bgRect" presStyleLbl="bgShp" presStyleIdx="1" presStyleCnt="5"/>
      <dgm:spPr/>
    </dgm:pt>
    <dgm:pt modelId="{222A8031-9FF8-41D3-BDAF-69B38489021B}" type="pres">
      <dgm:prSet presAssocID="{03F28E0F-DE40-443B-80E0-35B6AE28027F}" presName="iconRect" presStyleLbl="node1" presStyleIdx="1" presStyleCnt="5"/>
      <dgm:spPr>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dgm:spPr>
      <dgm:extLst>
        <a:ext uri="{E40237B7-FDA0-4F09-8148-C483321AD2D9}">
          <dgm14:cNvPr xmlns:dgm14="http://schemas.microsoft.com/office/drawing/2010/diagram" id="0" name="" descr="Mail Reply"/>
        </a:ext>
      </dgm:extLst>
    </dgm:pt>
    <dgm:pt modelId="{FC03AE11-F764-40AB-8E0E-74E01DA6A149}" type="pres">
      <dgm:prSet presAssocID="{03F28E0F-DE40-443B-80E0-35B6AE28027F}" presName="spaceRect" presStyleCnt="0"/>
      <dgm:spPr/>
    </dgm:pt>
    <dgm:pt modelId="{7831546C-B66D-4B77-9A41-D6661F224D27}" type="pres">
      <dgm:prSet presAssocID="{03F28E0F-DE40-443B-80E0-35B6AE28027F}" presName="parTx" presStyleLbl="revTx" presStyleIdx="1" presStyleCnt="5">
        <dgm:presLayoutVars>
          <dgm:chMax val="0"/>
          <dgm:chPref val="0"/>
        </dgm:presLayoutVars>
      </dgm:prSet>
      <dgm:spPr/>
    </dgm:pt>
    <dgm:pt modelId="{4E834853-ED0B-4339-B89D-2FF0F41172F2}" type="pres">
      <dgm:prSet presAssocID="{0FB10379-9940-4B85-9AB7-72D9AA85104A}" presName="sibTrans" presStyleCnt="0"/>
      <dgm:spPr/>
    </dgm:pt>
    <dgm:pt modelId="{17B4EAD2-8549-4EFD-A4A1-3AA42B01E87E}" type="pres">
      <dgm:prSet presAssocID="{56E5AC1C-E7EB-4E9C-913F-6F17FC42EA5E}" presName="compNode" presStyleCnt="0"/>
      <dgm:spPr/>
    </dgm:pt>
    <dgm:pt modelId="{3A4AD12C-4926-4498-8881-38CA79AF12B1}" type="pres">
      <dgm:prSet presAssocID="{56E5AC1C-E7EB-4E9C-913F-6F17FC42EA5E}" presName="bgRect" presStyleLbl="bgShp" presStyleIdx="2" presStyleCnt="5"/>
      <dgm:spPr/>
    </dgm:pt>
    <dgm:pt modelId="{E9AFEF67-0FC9-462C-8EA6-FF38FB346408}" type="pres">
      <dgm:prSet presAssocID="{56E5AC1C-E7EB-4E9C-913F-6F17FC42EA5E}" presName="iconRect" presStyleLbl="node1" presStyleIdx="2" presStyleCnt="5"/>
      <dgm:spPr>
        <a:blipFill>
          <a:blip xmlns:r="http://schemas.openxmlformats.org/officeDocument/2006/relationships"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dgm:spPr>
      <dgm:extLst>
        <a:ext uri="{E40237B7-FDA0-4F09-8148-C483321AD2D9}">
          <dgm14:cNvPr xmlns:dgm14="http://schemas.microsoft.com/office/drawing/2010/diagram" id="0" name="" descr="Communications"/>
        </a:ext>
      </dgm:extLst>
    </dgm:pt>
    <dgm:pt modelId="{113CBDEB-77BE-433F-9766-26E118B61FA7}" type="pres">
      <dgm:prSet presAssocID="{56E5AC1C-E7EB-4E9C-913F-6F17FC42EA5E}" presName="spaceRect" presStyleCnt="0"/>
      <dgm:spPr/>
    </dgm:pt>
    <dgm:pt modelId="{2D5E6B11-B403-4EBC-8C68-393B92926B32}" type="pres">
      <dgm:prSet presAssocID="{56E5AC1C-E7EB-4E9C-913F-6F17FC42EA5E}" presName="parTx" presStyleLbl="revTx" presStyleIdx="2" presStyleCnt="5">
        <dgm:presLayoutVars>
          <dgm:chMax val="0"/>
          <dgm:chPref val="0"/>
        </dgm:presLayoutVars>
      </dgm:prSet>
      <dgm:spPr/>
    </dgm:pt>
    <dgm:pt modelId="{04FB791E-CBA8-408C-8B40-9F067992484F}" type="pres">
      <dgm:prSet presAssocID="{8FE2B6E2-CDAD-4643-BBB8-FF76EAAA463D}" presName="sibTrans" presStyleCnt="0"/>
      <dgm:spPr/>
    </dgm:pt>
    <dgm:pt modelId="{5F225EA3-3D97-4718-9EAF-526D668B6249}" type="pres">
      <dgm:prSet presAssocID="{517B3825-C1DD-4ECB-A33E-BF62AD1DE4F4}" presName="compNode" presStyleCnt="0"/>
      <dgm:spPr/>
    </dgm:pt>
    <dgm:pt modelId="{13D3C7A0-2113-45CC-AA29-4164452A47E8}" type="pres">
      <dgm:prSet presAssocID="{517B3825-C1DD-4ECB-A33E-BF62AD1DE4F4}" presName="bgRect" presStyleLbl="bgShp" presStyleIdx="3" presStyleCnt="5"/>
      <dgm:spPr/>
    </dgm:pt>
    <dgm:pt modelId="{5FA4CAB5-3B69-4A39-82A9-9B1B87AD0D33}" type="pres">
      <dgm:prSet presAssocID="{517B3825-C1DD-4ECB-A33E-BF62AD1DE4F4}" presName="iconRect" presStyleLbl="node1" presStyleIdx="3" presStyleCnt="5"/>
      <dgm:spPr>
        <a:blipFill>
          <a:blip xmlns:r="http://schemas.openxmlformats.org/officeDocument/2006/relationships"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a:blipFill>
      </dgm:spPr>
      <dgm:extLst>
        <a:ext uri="{E40237B7-FDA0-4F09-8148-C483321AD2D9}">
          <dgm14:cNvPr xmlns:dgm14="http://schemas.microsoft.com/office/drawing/2010/diagram" id="0" name="" descr="Rain"/>
        </a:ext>
      </dgm:extLst>
    </dgm:pt>
    <dgm:pt modelId="{53C04F33-EE82-40AC-A827-A4445BF5E7E3}" type="pres">
      <dgm:prSet presAssocID="{517B3825-C1DD-4ECB-A33E-BF62AD1DE4F4}" presName="spaceRect" presStyleCnt="0"/>
      <dgm:spPr/>
    </dgm:pt>
    <dgm:pt modelId="{FCDF5F3F-0422-4216-9859-725C45C13341}" type="pres">
      <dgm:prSet presAssocID="{517B3825-C1DD-4ECB-A33E-BF62AD1DE4F4}" presName="parTx" presStyleLbl="revTx" presStyleIdx="3" presStyleCnt="5">
        <dgm:presLayoutVars>
          <dgm:chMax val="0"/>
          <dgm:chPref val="0"/>
        </dgm:presLayoutVars>
      </dgm:prSet>
      <dgm:spPr/>
    </dgm:pt>
    <dgm:pt modelId="{6FF5A74D-A99E-4DD8-B1FB-F2071578171A}" type="pres">
      <dgm:prSet presAssocID="{C8AC294C-3312-49AF-A38E-5E206CF74AA0}" presName="sibTrans" presStyleCnt="0"/>
      <dgm:spPr/>
    </dgm:pt>
    <dgm:pt modelId="{3F4AF127-A7FE-4E25-939D-F1FB623BA2DA}" type="pres">
      <dgm:prSet presAssocID="{C449F333-F585-4C52-AA9B-FA1CD2656786}" presName="compNode" presStyleCnt="0"/>
      <dgm:spPr/>
    </dgm:pt>
    <dgm:pt modelId="{7CA04802-0873-4E2C-B51C-4255D0D4F85A}" type="pres">
      <dgm:prSet presAssocID="{C449F333-F585-4C52-AA9B-FA1CD2656786}" presName="bgRect" presStyleLbl="bgShp" presStyleIdx="4" presStyleCnt="5"/>
      <dgm:spPr/>
    </dgm:pt>
    <dgm:pt modelId="{613C52AD-6692-456A-905D-1E2AA6AF1F02}" type="pres">
      <dgm:prSet presAssocID="{C449F333-F585-4C52-AA9B-FA1CD2656786}" presName="iconRect" presStyleLbl="node1" presStyleIdx="4" presStyleCnt="5"/>
      <dgm:spPr>
        <a:blipFill>
          <a:blip xmlns:r="http://schemas.openxmlformats.org/officeDocument/2006/relationships"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a:blipFill>
      </dgm:spPr>
      <dgm:extLst>
        <a:ext uri="{E40237B7-FDA0-4F09-8148-C483321AD2D9}">
          <dgm14:cNvPr xmlns:dgm14="http://schemas.microsoft.com/office/drawing/2010/diagram" id="0" name="" descr="Network Tower"/>
        </a:ext>
      </dgm:extLst>
    </dgm:pt>
    <dgm:pt modelId="{9117EFBC-EBEC-4803-96EA-3B189F6293B6}" type="pres">
      <dgm:prSet presAssocID="{C449F333-F585-4C52-AA9B-FA1CD2656786}" presName="spaceRect" presStyleCnt="0"/>
      <dgm:spPr/>
    </dgm:pt>
    <dgm:pt modelId="{030F61C8-990C-4D10-BBEF-342233FA90A0}" type="pres">
      <dgm:prSet presAssocID="{C449F333-F585-4C52-AA9B-FA1CD2656786}" presName="parTx" presStyleLbl="revTx" presStyleIdx="4" presStyleCnt="5">
        <dgm:presLayoutVars>
          <dgm:chMax val="0"/>
          <dgm:chPref val="0"/>
        </dgm:presLayoutVars>
      </dgm:prSet>
      <dgm:spPr/>
    </dgm:pt>
  </dgm:ptLst>
  <dgm:cxnLst>
    <dgm:cxn modelId="{68622C41-8916-4304-866A-28587662AF3B}" type="presOf" srcId="{9C9B7794-2D6D-46E9-9962-1B7C5C651DC4}" destId="{1BAAB36A-BA34-4FF1-BB11-FA3556EE1575}" srcOrd="0" destOrd="0" presId="urn:microsoft.com/office/officeart/2018/2/layout/IconVerticalSolidList"/>
    <dgm:cxn modelId="{21DC5467-4DB9-4A50-9B78-5436E6288830}" srcId="{9C9B7794-2D6D-46E9-9962-1B7C5C651DC4}" destId="{56E5AC1C-E7EB-4E9C-913F-6F17FC42EA5E}" srcOrd="2" destOrd="0" parTransId="{70594CDF-76A7-4594-B788-3079054EAC25}" sibTransId="{8FE2B6E2-CDAD-4643-BBB8-FF76EAAA463D}"/>
    <dgm:cxn modelId="{0EA9ED4C-9FD6-4B33-BC23-D3F3D199E77E}" type="presOf" srcId="{27CD96BB-1DF5-4F49-8A56-0ECEFE58B109}" destId="{C78BB61F-B34C-4D9E-8834-846E64B3BBDA}" srcOrd="0" destOrd="0" presId="urn:microsoft.com/office/officeart/2018/2/layout/IconVerticalSolidList"/>
    <dgm:cxn modelId="{72F1868A-27F8-4873-A6DD-45141D917442}" type="presOf" srcId="{03F28E0F-DE40-443B-80E0-35B6AE28027F}" destId="{7831546C-B66D-4B77-9A41-D6661F224D27}" srcOrd="0" destOrd="0" presId="urn:microsoft.com/office/officeart/2018/2/layout/IconVerticalSolidList"/>
    <dgm:cxn modelId="{26E1AB90-9A8A-4F5C-A47A-4708C738E562}" srcId="{9C9B7794-2D6D-46E9-9962-1B7C5C651DC4}" destId="{03F28E0F-DE40-443B-80E0-35B6AE28027F}" srcOrd="1" destOrd="0" parTransId="{97B60642-2343-41AD-BC39-4C9A33276EC1}" sibTransId="{0FB10379-9940-4B85-9AB7-72D9AA85104A}"/>
    <dgm:cxn modelId="{58FA109A-9D8F-4E2F-BBA7-82A2309620E1}" srcId="{9C9B7794-2D6D-46E9-9962-1B7C5C651DC4}" destId="{517B3825-C1DD-4ECB-A33E-BF62AD1DE4F4}" srcOrd="3" destOrd="0" parTransId="{8A8A974B-9F64-4636-A79B-9FAE2AA95772}" sibTransId="{C8AC294C-3312-49AF-A38E-5E206CF74AA0}"/>
    <dgm:cxn modelId="{D1E219AB-B063-4F27-95FF-475E725EDFC8}" type="presOf" srcId="{C449F333-F585-4C52-AA9B-FA1CD2656786}" destId="{030F61C8-990C-4D10-BBEF-342233FA90A0}" srcOrd="0" destOrd="0" presId="urn:microsoft.com/office/officeart/2018/2/layout/IconVerticalSolidList"/>
    <dgm:cxn modelId="{2F31F7BE-FB0E-4BAB-9E8C-CA2484E2EEC2}" srcId="{9C9B7794-2D6D-46E9-9962-1B7C5C651DC4}" destId="{C449F333-F585-4C52-AA9B-FA1CD2656786}" srcOrd="4" destOrd="0" parTransId="{21488DA1-9175-47DF-B09E-349FAEC0BD01}" sibTransId="{490F43A6-DE26-44F0-838A-367502DC6201}"/>
    <dgm:cxn modelId="{7C5479F2-9968-4BEC-8A05-EFE218250289}" type="presOf" srcId="{56E5AC1C-E7EB-4E9C-913F-6F17FC42EA5E}" destId="{2D5E6B11-B403-4EBC-8C68-393B92926B32}" srcOrd="0" destOrd="0" presId="urn:microsoft.com/office/officeart/2018/2/layout/IconVerticalSolidList"/>
    <dgm:cxn modelId="{2CBA9CF8-1C9D-4207-952F-44D730357325}" srcId="{9C9B7794-2D6D-46E9-9962-1B7C5C651DC4}" destId="{27CD96BB-1DF5-4F49-8A56-0ECEFE58B109}" srcOrd="0" destOrd="0" parTransId="{AC80135E-C386-4567-B7E5-3606D9F21F67}" sibTransId="{9BB99E28-24BA-4DB2-8B2A-7CFA006ADAC9}"/>
    <dgm:cxn modelId="{9BC958F9-5AE4-4510-BFDD-E294F5BB81E5}" type="presOf" srcId="{517B3825-C1DD-4ECB-A33E-BF62AD1DE4F4}" destId="{FCDF5F3F-0422-4216-9859-725C45C13341}" srcOrd="0" destOrd="0" presId="urn:microsoft.com/office/officeart/2018/2/layout/IconVerticalSolidList"/>
    <dgm:cxn modelId="{BC0C00F8-F9AF-4F8C-B842-F097747117B2}" type="presParOf" srcId="{1BAAB36A-BA34-4FF1-BB11-FA3556EE1575}" destId="{8710244F-1BE0-4052-8B44-929BBE926B06}" srcOrd="0" destOrd="0" presId="urn:microsoft.com/office/officeart/2018/2/layout/IconVerticalSolidList"/>
    <dgm:cxn modelId="{BC637D24-4767-40C1-95A4-258818E881B3}" type="presParOf" srcId="{8710244F-1BE0-4052-8B44-929BBE926B06}" destId="{4F9C88A0-F7EE-42A6-9012-DA16E41F82AD}" srcOrd="0" destOrd="0" presId="urn:microsoft.com/office/officeart/2018/2/layout/IconVerticalSolidList"/>
    <dgm:cxn modelId="{DB4BF209-FFC5-440C-AC6B-4D45C82B74F7}" type="presParOf" srcId="{8710244F-1BE0-4052-8B44-929BBE926B06}" destId="{FB157A4D-A493-40A7-BB99-E6CCE70F245C}" srcOrd="1" destOrd="0" presId="urn:microsoft.com/office/officeart/2018/2/layout/IconVerticalSolidList"/>
    <dgm:cxn modelId="{86536C2F-398C-4112-A0D4-AE52F8C1EFD6}" type="presParOf" srcId="{8710244F-1BE0-4052-8B44-929BBE926B06}" destId="{D997DAFB-C041-41BA-AA01-8756AB0253BC}" srcOrd="2" destOrd="0" presId="urn:microsoft.com/office/officeart/2018/2/layout/IconVerticalSolidList"/>
    <dgm:cxn modelId="{DD62BA84-EBD0-4B31-ADC3-7FF11D836701}" type="presParOf" srcId="{8710244F-1BE0-4052-8B44-929BBE926B06}" destId="{C78BB61F-B34C-4D9E-8834-846E64B3BBDA}" srcOrd="3" destOrd="0" presId="urn:microsoft.com/office/officeart/2018/2/layout/IconVerticalSolidList"/>
    <dgm:cxn modelId="{1F82131B-5231-4A47-9FF9-2DFA297246F5}" type="presParOf" srcId="{1BAAB36A-BA34-4FF1-BB11-FA3556EE1575}" destId="{65A37FE8-13B7-4B8B-B440-F6E1D4128268}" srcOrd="1" destOrd="0" presId="urn:microsoft.com/office/officeart/2018/2/layout/IconVerticalSolidList"/>
    <dgm:cxn modelId="{22C8B097-8228-419A-BD07-BF00C8933B38}" type="presParOf" srcId="{1BAAB36A-BA34-4FF1-BB11-FA3556EE1575}" destId="{79C6B836-10A9-4E2F-8085-A9B47A40EF28}" srcOrd="2" destOrd="0" presId="urn:microsoft.com/office/officeart/2018/2/layout/IconVerticalSolidList"/>
    <dgm:cxn modelId="{FF0C8459-DDCF-42C8-8A98-CBCAB8A1FC3D}" type="presParOf" srcId="{79C6B836-10A9-4E2F-8085-A9B47A40EF28}" destId="{3C9BC99C-117B-4154-A97E-1F900E65949D}" srcOrd="0" destOrd="0" presId="urn:microsoft.com/office/officeart/2018/2/layout/IconVerticalSolidList"/>
    <dgm:cxn modelId="{2D499E5C-A4AD-4A12-9373-A8A0F375461A}" type="presParOf" srcId="{79C6B836-10A9-4E2F-8085-A9B47A40EF28}" destId="{222A8031-9FF8-41D3-BDAF-69B38489021B}" srcOrd="1" destOrd="0" presId="urn:microsoft.com/office/officeart/2018/2/layout/IconVerticalSolidList"/>
    <dgm:cxn modelId="{D9276010-57B9-45B5-B8CB-2845600491EB}" type="presParOf" srcId="{79C6B836-10A9-4E2F-8085-A9B47A40EF28}" destId="{FC03AE11-F764-40AB-8E0E-74E01DA6A149}" srcOrd="2" destOrd="0" presId="urn:microsoft.com/office/officeart/2018/2/layout/IconVerticalSolidList"/>
    <dgm:cxn modelId="{BDA01ACB-A700-4A16-AFA2-A883C2677C83}" type="presParOf" srcId="{79C6B836-10A9-4E2F-8085-A9B47A40EF28}" destId="{7831546C-B66D-4B77-9A41-D6661F224D27}" srcOrd="3" destOrd="0" presId="urn:microsoft.com/office/officeart/2018/2/layout/IconVerticalSolidList"/>
    <dgm:cxn modelId="{ACB32A56-77F9-4961-BCBD-DB9170FE094F}" type="presParOf" srcId="{1BAAB36A-BA34-4FF1-BB11-FA3556EE1575}" destId="{4E834853-ED0B-4339-B89D-2FF0F41172F2}" srcOrd="3" destOrd="0" presId="urn:microsoft.com/office/officeart/2018/2/layout/IconVerticalSolidList"/>
    <dgm:cxn modelId="{1DC566BB-485F-4ED0-A96D-4098C909FD85}" type="presParOf" srcId="{1BAAB36A-BA34-4FF1-BB11-FA3556EE1575}" destId="{17B4EAD2-8549-4EFD-A4A1-3AA42B01E87E}" srcOrd="4" destOrd="0" presId="urn:microsoft.com/office/officeart/2018/2/layout/IconVerticalSolidList"/>
    <dgm:cxn modelId="{13B040F6-B15D-4E56-B70B-503B8858FF54}" type="presParOf" srcId="{17B4EAD2-8549-4EFD-A4A1-3AA42B01E87E}" destId="{3A4AD12C-4926-4498-8881-38CA79AF12B1}" srcOrd="0" destOrd="0" presId="urn:microsoft.com/office/officeart/2018/2/layout/IconVerticalSolidList"/>
    <dgm:cxn modelId="{83175C26-F099-4705-860C-7CD12EE15575}" type="presParOf" srcId="{17B4EAD2-8549-4EFD-A4A1-3AA42B01E87E}" destId="{E9AFEF67-0FC9-462C-8EA6-FF38FB346408}" srcOrd="1" destOrd="0" presId="urn:microsoft.com/office/officeart/2018/2/layout/IconVerticalSolidList"/>
    <dgm:cxn modelId="{66EBA14F-F9EB-4C35-8627-D3D615A8BFF7}" type="presParOf" srcId="{17B4EAD2-8549-4EFD-A4A1-3AA42B01E87E}" destId="{113CBDEB-77BE-433F-9766-26E118B61FA7}" srcOrd="2" destOrd="0" presId="urn:microsoft.com/office/officeart/2018/2/layout/IconVerticalSolidList"/>
    <dgm:cxn modelId="{FA33FCEB-0DA7-40AB-A767-9999C7318AD8}" type="presParOf" srcId="{17B4EAD2-8549-4EFD-A4A1-3AA42B01E87E}" destId="{2D5E6B11-B403-4EBC-8C68-393B92926B32}" srcOrd="3" destOrd="0" presId="urn:microsoft.com/office/officeart/2018/2/layout/IconVerticalSolidList"/>
    <dgm:cxn modelId="{B45B8A66-7FE8-4C38-BBBD-903D317AFEA1}" type="presParOf" srcId="{1BAAB36A-BA34-4FF1-BB11-FA3556EE1575}" destId="{04FB791E-CBA8-408C-8B40-9F067992484F}" srcOrd="5" destOrd="0" presId="urn:microsoft.com/office/officeart/2018/2/layout/IconVerticalSolidList"/>
    <dgm:cxn modelId="{6BA32DC4-ADA5-49B7-9242-6AB041778E7A}" type="presParOf" srcId="{1BAAB36A-BA34-4FF1-BB11-FA3556EE1575}" destId="{5F225EA3-3D97-4718-9EAF-526D668B6249}" srcOrd="6" destOrd="0" presId="urn:microsoft.com/office/officeart/2018/2/layout/IconVerticalSolidList"/>
    <dgm:cxn modelId="{868696A2-6C2A-47EF-894C-899921CA7BD3}" type="presParOf" srcId="{5F225EA3-3D97-4718-9EAF-526D668B6249}" destId="{13D3C7A0-2113-45CC-AA29-4164452A47E8}" srcOrd="0" destOrd="0" presId="urn:microsoft.com/office/officeart/2018/2/layout/IconVerticalSolidList"/>
    <dgm:cxn modelId="{BC91070B-A186-4098-B7F7-8E5BB5F920E1}" type="presParOf" srcId="{5F225EA3-3D97-4718-9EAF-526D668B6249}" destId="{5FA4CAB5-3B69-4A39-82A9-9B1B87AD0D33}" srcOrd="1" destOrd="0" presId="urn:microsoft.com/office/officeart/2018/2/layout/IconVerticalSolidList"/>
    <dgm:cxn modelId="{3E9C24DA-5206-486F-B3DE-9EAFCEC95FFD}" type="presParOf" srcId="{5F225EA3-3D97-4718-9EAF-526D668B6249}" destId="{53C04F33-EE82-40AC-A827-A4445BF5E7E3}" srcOrd="2" destOrd="0" presId="urn:microsoft.com/office/officeart/2018/2/layout/IconVerticalSolidList"/>
    <dgm:cxn modelId="{6724AF81-F080-455E-B0EA-517331B2BA27}" type="presParOf" srcId="{5F225EA3-3D97-4718-9EAF-526D668B6249}" destId="{FCDF5F3F-0422-4216-9859-725C45C13341}" srcOrd="3" destOrd="0" presId="urn:microsoft.com/office/officeart/2018/2/layout/IconVerticalSolidList"/>
    <dgm:cxn modelId="{05677D1A-B918-40E8-94C9-B1086F79CC93}" type="presParOf" srcId="{1BAAB36A-BA34-4FF1-BB11-FA3556EE1575}" destId="{6FF5A74D-A99E-4DD8-B1FB-F2071578171A}" srcOrd="7" destOrd="0" presId="urn:microsoft.com/office/officeart/2018/2/layout/IconVerticalSolidList"/>
    <dgm:cxn modelId="{E9BFCBBE-F4C8-491C-B81F-36FDF98AA833}" type="presParOf" srcId="{1BAAB36A-BA34-4FF1-BB11-FA3556EE1575}" destId="{3F4AF127-A7FE-4E25-939D-F1FB623BA2DA}" srcOrd="8" destOrd="0" presId="urn:microsoft.com/office/officeart/2018/2/layout/IconVerticalSolidList"/>
    <dgm:cxn modelId="{C6D53779-1F13-4A94-8DF7-AA297C817266}" type="presParOf" srcId="{3F4AF127-A7FE-4E25-939D-F1FB623BA2DA}" destId="{7CA04802-0873-4E2C-B51C-4255D0D4F85A}" srcOrd="0" destOrd="0" presId="urn:microsoft.com/office/officeart/2018/2/layout/IconVerticalSolidList"/>
    <dgm:cxn modelId="{8F8C0305-7580-4D63-B8E6-C3EC826A8947}" type="presParOf" srcId="{3F4AF127-A7FE-4E25-939D-F1FB623BA2DA}" destId="{613C52AD-6692-456A-905D-1E2AA6AF1F02}" srcOrd="1" destOrd="0" presId="urn:microsoft.com/office/officeart/2018/2/layout/IconVerticalSolidList"/>
    <dgm:cxn modelId="{7C3FED15-B16C-45F9-BD23-24E8081617D1}" type="presParOf" srcId="{3F4AF127-A7FE-4E25-939D-F1FB623BA2DA}" destId="{9117EFBC-EBEC-4803-96EA-3B189F6293B6}" srcOrd="2" destOrd="0" presId="urn:microsoft.com/office/officeart/2018/2/layout/IconVerticalSolidList"/>
    <dgm:cxn modelId="{1E8B6F3C-9564-4696-9660-900E6C5FE9F6}" type="presParOf" srcId="{3F4AF127-A7FE-4E25-939D-F1FB623BA2DA}" destId="{030F61C8-990C-4D10-BBEF-342233FA90A0}"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9C88A0-F7EE-42A6-9012-DA16E41F82AD}">
      <dsp:nvSpPr>
        <dsp:cNvPr id="0" name=""/>
        <dsp:cNvSpPr/>
      </dsp:nvSpPr>
      <dsp:spPr>
        <a:xfrm>
          <a:off x="0" y="4268"/>
          <a:ext cx="6104761" cy="909272"/>
        </a:xfrm>
        <a:prstGeom prst="roundRect">
          <a:avLst>
            <a:gd name="adj" fmla="val 10000"/>
          </a:avLst>
        </a:prstGeom>
        <a:solidFill>
          <a:schemeClr val="bg1">
            <a:lumMod val="95000"/>
            <a:hueOff val="0"/>
            <a:satOff val="0"/>
            <a:lumOff val="0"/>
            <a:alphaOff val="0"/>
          </a:schemeClr>
        </a:solidFill>
        <a:ln>
          <a:noFill/>
        </a:ln>
        <a:effectLst/>
        <a:scene3d>
          <a:camera prst="orthographicFront"/>
          <a:lightRig rig="chilly" dir="t"/>
        </a:scene3d>
        <a:sp3d z="-12700" extrusionH="1700" prstMaterial="translucentPowder">
          <a:bevelT w="25400" h="6350" prst="softRound"/>
          <a:bevelB w="0" h="0" prst="convex"/>
        </a:sp3d>
      </dsp:spPr>
      <dsp:style>
        <a:lnRef idx="0">
          <a:scrgbClr r="0" g="0" b="0"/>
        </a:lnRef>
        <a:fillRef idx="1">
          <a:scrgbClr r="0" g="0" b="0"/>
        </a:fillRef>
        <a:effectRef idx="0">
          <a:scrgbClr r="0" g="0" b="0"/>
        </a:effectRef>
        <a:fontRef idx="minor"/>
      </dsp:style>
    </dsp:sp>
    <dsp:sp modelId="{FB157A4D-A493-40A7-BB99-E6CCE70F245C}">
      <dsp:nvSpPr>
        <dsp:cNvPr id="0" name=""/>
        <dsp:cNvSpPr/>
      </dsp:nvSpPr>
      <dsp:spPr>
        <a:xfrm>
          <a:off x="275054" y="208855"/>
          <a:ext cx="500099" cy="50009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C78BB61F-B34C-4D9E-8834-846E64B3BBDA}">
      <dsp:nvSpPr>
        <dsp:cNvPr id="0" name=""/>
        <dsp:cNvSpPr/>
      </dsp:nvSpPr>
      <dsp:spPr>
        <a:xfrm>
          <a:off x="1050209" y="4268"/>
          <a:ext cx="5054551" cy="9092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231" tIns="96231" rIns="96231" bIns="96231" numCol="1" spcCol="1270" anchor="ctr" anchorCtr="0">
          <a:noAutofit/>
        </a:bodyPr>
        <a:lstStyle/>
        <a:p>
          <a:pPr marL="0" lvl="0" indent="0" algn="l" defTabSz="844550" rtl="0">
            <a:lnSpc>
              <a:spcPct val="100000"/>
            </a:lnSpc>
            <a:spcBef>
              <a:spcPct val="0"/>
            </a:spcBef>
            <a:spcAft>
              <a:spcPct val="35000"/>
            </a:spcAft>
            <a:buNone/>
          </a:pPr>
          <a:r>
            <a:rPr lang="en-US" sz="1900" b="0" i="0" kern="1200"/>
            <a:t>NAME                Dr </a:t>
          </a:r>
          <a:r>
            <a:rPr lang="en-US" sz="1900" b="0" i="0" kern="1200">
              <a:latin typeface="Century Gothic" panose="020B0502020202020204"/>
            </a:rPr>
            <a:t>K. Kalimuthu.</a:t>
          </a:r>
          <a:endParaRPr lang="en-US" sz="1900" b="0" i="0" kern="1200"/>
        </a:p>
      </dsp:txBody>
      <dsp:txXfrm>
        <a:off x="1050209" y="4268"/>
        <a:ext cx="5054551" cy="909272"/>
      </dsp:txXfrm>
    </dsp:sp>
    <dsp:sp modelId="{3C9BC99C-117B-4154-A97E-1F900E65949D}">
      <dsp:nvSpPr>
        <dsp:cNvPr id="0" name=""/>
        <dsp:cNvSpPr/>
      </dsp:nvSpPr>
      <dsp:spPr>
        <a:xfrm>
          <a:off x="0" y="1140858"/>
          <a:ext cx="6104761" cy="909272"/>
        </a:xfrm>
        <a:prstGeom prst="roundRect">
          <a:avLst>
            <a:gd name="adj" fmla="val 10000"/>
          </a:avLst>
        </a:prstGeom>
        <a:solidFill>
          <a:schemeClr val="bg1">
            <a:lumMod val="95000"/>
            <a:hueOff val="0"/>
            <a:satOff val="0"/>
            <a:lumOff val="0"/>
            <a:alphaOff val="0"/>
          </a:schemeClr>
        </a:solidFill>
        <a:ln>
          <a:noFill/>
        </a:ln>
        <a:effectLst/>
        <a:scene3d>
          <a:camera prst="orthographicFront"/>
          <a:lightRig rig="chilly" dir="t"/>
        </a:scene3d>
        <a:sp3d z="-12700" extrusionH="1700" prstMaterial="translucentPowder">
          <a:bevelT w="25400" h="6350" prst="softRound"/>
          <a:bevelB w="0" h="0" prst="convex"/>
        </a:sp3d>
      </dsp:spPr>
      <dsp:style>
        <a:lnRef idx="0">
          <a:scrgbClr r="0" g="0" b="0"/>
        </a:lnRef>
        <a:fillRef idx="1">
          <a:scrgbClr r="0" g="0" b="0"/>
        </a:fillRef>
        <a:effectRef idx="0">
          <a:scrgbClr r="0" g="0" b="0"/>
        </a:effectRef>
        <a:fontRef idx="minor"/>
      </dsp:style>
    </dsp:sp>
    <dsp:sp modelId="{222A8031-9FF8-41D3-BDAF-69B38489021B}">
      <dsp:nvSpPr>
        <dsp:cNvPr id="0" name=""/>
        <dsp:cNvSpPr/>
      </dsp:nvSpPr>
      <dsp:spPr>
        <a:xfrm>
          <a:off x="275054" y="1345445"/>
          <a:ext cx="500099" cy="50009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7831546C-B66D-4B77-9A41-D6661F224D27}">
      <dsp:nvSpPr>
        <dsp:cNvPr id="0" name=""/>
        <dsp:cNvSpPr/>
      </dsp:nvSpPr>
      <dsp:spPr>
        <a:xfrm>
          <a:off x="1050209" y="1140858"/>
          <a:ext cx="5054551" cy="9092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231" tIns="96231" rIns="96231" bIns="96231" numCol="1" spcCol="1270" anchor="ctr" anchorCtr="0">
          <a:noAutofit/>
        </a:bodyPr>
        <a:lstStyle/>
        <a:p>
          <a:pPr marL="0" lvl="0" indent="0" algn="l" defTabSz="844550">
            <a:lnSpc>
              <a:spcPct val="100000"/>
            </a:lnSpc>
            <a:spcBef>
              <a:spcPct val="0"/>
            </a:spcBef>
            <a:spcAft>
              <a:spcPct val="35000"/>
            </a:spcAft>
            <a:buNone/>
          </a:pPr>
          <a:r>
            <a:rPr lang="en-US" sz="1900" b="0" i="0" kern="1200"/>
            <a:t>EMAIL ID         </a:t>
          </a:r>
          <a:r>
            <a:rPr lang="en-US" sz="1900" b="0" i="0" kern="1200">
              <a:latin typeface="Century Gothic" panose="020B0502020202020204"/>
            </a:rPr>
            <a:t> </a:t>
          </a:r>
          <a:r>
            <a:rPr lang="en-US" sz="1900" b="0" i="0" u="sng" kern="1200">
              <a:latin typeface="Century Gothic" panose="020B0502020202020204"/>
              <a:hlinkClick xmlns:r="http://schemas.openxmlformats.org/officeDocument/2006/relationships" r:id="rId5"/>
            </a:rPr>
            <a:t>kalimutk</a:t>
          </a:r>
          <a:r>
            <a:rPr lang="en-US" sz="1900" b="0" i="0" u="sng" kern="1200">
              <a:hlinkClick xmlns:r="http://schemas.openxmlformats.org/officeDocument/2006/relationships" r:id="rId5"/>
            </a:rPr>
            <a:t>@srmist.edu.in</a:t>
          </a:r>
          <a:r>
            <a:rPr lang="en-US" sz="1900" b="0" kern="1200"/>
            <a:t> .</a:t>
          </a:r>
          <a:endParaRPr lang="en-US" sz="1900" b="1" kern="1200"/>
        </a:p>
      </dsp:txBody>
      <dsp:txXfrm>
        <a:off x="1050209" y="1140858"/>
        <a:ext cx="5054551" cy="909272"/>
      </dsp:txXfrm>
    </dsp:sp>
    <dsp:sp modelId="{3A4AD12C-4926-4498-8881-38CA79AF12B1}">
      <dsp:nvSpPr>
        <dsp:cNvPr id="0" name=""/>
        <dsp:cNvSpPr/>
      </dsp:nvSpPr>
      <dsp:spPr>
        <a:xfrm>
          <a:off x="0" y="2277448"/>
          <a:ext cx="6104761" cy="909272"/>
        </a:xfrm>
        <a:prstGeom prst="roundRect">
          <a:avLst>
            <a:gd name="adj" fmla="val 10000"/>
          </a:avLst>
        </a:prstGeom>
        <a:solidFill>
          <a:schemeClr val="bg1">
            <a:lumMod val="95000"/>
            <a:hueOff val="0"/>
            <a:satOff val="0"/>
            <a:lumOff val="0"/>
            <a:alphaOff val="0"/>
          </a:schemeClr>
        </a:solidFill>
        <a:ln>
          <a:noFill/>
        </a:ln>
        <a:effectLst/>
        <a:scene3d>
          <a:camera prst="orthographicFront"/>
          <a:lightRig rig="chilly" dir="t"/>
        </a:scene3d>
        <a:sp3d z="-12700" extrusionH="1700" prstMaterial="translucentPowder">
          <a:bevelT w="25400" h="6350" prst="softRound"/>
          <a:bevelB w="0" h="0" prst="convex"/>
        </a:sp3d>
      </dsp:spPr>
      <dsp:style>
        <a:lnRef idx="0">
          <a:scrgbClr r="0" g="0" b="0"/>
        </a:lnRef>
        <a:fillRef idx="1">
          <a:scrgbClr r="0" g="0" b="0"/>
        </a:fillRef>
        <a:effectRef idx="0">
          <a:scrgbClr r="0" g="0" b="0"/>
        </a:effectRef>
        <a:fontRef idx="minor"/>
      </dsp:style>
    </dsp:sp>
    <dsp:sp modelId="{E9AFEF67-0FC9-462C-8EA6-FF38FB346408}">
      <dsp:nvSpPr>
        <dsp:cNvPr id="0" name=""/>
        <dsp:cNvSpPr/>
      </dsp:nvSpPr>
      <dsp:spPr>
        <a:xfrm>
          <a:off x="275054" y="2482035"/>
          <a:ext cx="500099" cy="500099"/>
        </a:xfrm>
        <a:prstGeom prst="rect">
          <a:avLst/>
        </a:prstGeom>
        <a:blipFill>
          <a:blip xmlns:r="http://schemas.openxmlformats.org/officeDocument/2006/relationships"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2D5E6B11-B403-4EBC-8C68-393B92926B32}">
      <dsp:nvSpPr>
        <dsp:cNvPr id="0" name=""/>
        <dsp:cNvSpPr/>
      </dsp:nvSpPr>
      <dsp:spPr>
        <a:xfrm>
          <a:off x="1050209" y="2277448"/>
          <a:ext cx="5054551" cy="9092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231" tIns="96231" rIns="96231" bIns="96231" numCol="1" spcCol="1270" anchor="ctr" anchorCtr="0">
          <a:noAutofit/>
        </a:bodyPr>
        <a:lstStyle/>
        <a:p>
          <a:pPr marL="0" lvl="0" indent="0" algn="l" defTabSz="844550" rtl="0">
            <a:lnSpc>
              <a:spcPct val="100000"/>
            </a:lnSpc>
            <a:spcBef>
              <a:spcPct val="0"/>
            </a:spcBef>
            <a:spcAft>
              <a:spcPct val="35000"/>
            </a:spcAft>
            <a:buNone/>
          </a:pPr>
          <a:r>
            <a:rPr lang="en-US" sz="1900" b="0" i="0" kern="1200"/>
            <a:t>DISCIPLINE      </a:t>
          </a:r>
          <a:r>
            <a:rPr lang="en-US" sz="1900" b="0" i="0" kern="1200">
              <a:latin typeface="Century Gothic" panose="020B0502020202020204"/>
            </a:rPr>
            <a:t>Electronics</a:t>
          </a:r>
          <a:r>
            <a:rPr lang="en-US" sz="1900" kern="1200">
              <a:latin typeface="Century Gothic" panose="020B0502020202020204"/>
            </a:rPr>
            <a:t> and communication engineering.</a:t>
          </a:r>
          <a:endParaRPr lang="en-US" sz="1900" kern="1200"/>
        </a:p>
      </dsp:txBody>
      <dsp:txXfrm>
        <a:off x="1050209" y="2277448"/>
        <a:ext cx="5054551" cy="909272"/>
      </dsp:txXfrm>
    </dsp:sp>
    <dsp:sp modelId="{13D3C7A0-2113-45CC-AA29-4164452A47E8}">
      <dsp:nvSpPr>
        <dsp:cNvPr id="0" name=""/>
        <dsp:cNvSpPr/>
      </dsp:nvSpPr>
      <dsp:spPr>
        <a:xfrm>
          <a:off x="0" y="3414039"/>
          <a:ext cx="6104761" cy="909272"/>
        </a:xfrm>
        <a:prstGeom prst="roundRect">
          <a:avLst>
            <a:gd name="adj" fmla="val 10000"/>
          </a:avLst>
        </a:prstGeom>
        <a:solidFill>
          <a:schemeClr val="bg1">
            <a:lumMod val="95000"/>
            <a:hueOff val="0"/>
            <a:satOff val="0"/>
            <a:lumOff val="0"/>
            <a:alphaOff val="0"/>
          </a:schemeClr>
        </a:solidFill>
        <a:ln>
          <a:noFill/>
        </a:ln>
        <a:effectLst/>
        <a:scene3d>
          <a:camera prst="orthographicFront"/>
          <a:lightRig rig="chilly" dir="t"/>
        </a:scene3d>
        <a:sp3d z="-12700" extrusionH="1700" prstMaterial="translucentPowder">
          <a:bevelT w="25400" h="6350" prst="softRound"/>
          <a:bevelB w="0" h="0" prst="convex"/>
        </a:sp3d>
      </dsp:spPr>
      <dsp:style>
        <a:lnRef idx="0">
          <a:scrgbClr r="0" g="0" b="0"/>
        </a:lnRef>
        <a:fillRef idx="1">
          <a:scrgbClr r="0" g="0" b="0"/>
        </a:fillRef>
        <a:effectRef idx="0">
          <a:scrgbClr r="0" g="0" b="0"/>
        </a:effectRef>
        <a:fontRef idx="minor"/>
      </dsp:style>
    </dsp:sp>
    <dsp:sp modelId="{5FA4CAB5-3B69-4A39-82A9-9B1B87AD0D33}">
      <dsp:nvSpPr>
        <dsp:cNvPr id="0" name=""/>
        <dsp:cNvSpPr/>
      </dsp:nvSpPr>
      <dsp:spPr>
        <a:xfrm>
          <a:off x="275054" y="3618625"/>
          <a:ext cx="500099" cy="500099"/>
        </a:xfrm>
        <a:prstGeom prst="rect">
          <a:avLst/>
        </a:prstGeom>
        <a:blipFill>
          <a:blip xmlns:r="http://schemas.openxmlformats.org/officeDocument/2006/relationships"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a:blip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FCDF5F3F-0422-4216-9859-725C45C13341}">
      <dsp:nvSpPr>
        <dsp:cNvPr id="0" name=""/>
        <dsp:cNvSpPr/>
      </dsp:nvSpPr>
      <dsp:spPr>
        <a:xfrm>
          <a:off x="1050209" y="3414039"/>
          <a:ext cx="5054551" cy="9092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231" tIns="96231" rIns="96231" bIns="96231" numCol="1" spcCol="1270" anchor="ctr" anchorCtr="0">
          <a:noAutofit/>
        </a:bodyPr>
        <a:lstStyle/>
        <a:p>
          <a:pPr marL="0" lvl="0" indent="0" algn="l" defTabSz="844550" rtl="0">
            <a:lnSpc>
              <a:spcPct val="100000"/>
            </a:lnSpc>
            <a:spcBef>
              <a:spcPct val="0"/>
            </a:spcBef>
            <a:spcAft>
              <a:spcPct val="35000"/>
            </a:spcAft>
            <a:buNone/>
          </a:pPr>
          <a:r>
            <a:rPr lang="en-US" sz="1900" b="0" i="0" kern="1200"/>
            <a:t>YEAR               Not applicable</a:t>
          </a:r>
          <a:r>
            <a:rPr lang="en-US" sz="1900" kern="1200"/>
            <a:t>.</a:t>
          </a:r>
        </a:p>
      </dsp:txBody>
      <dsp:txXfrm>
        <a:off x="1050209" y="3414039"/>
        <a:ext cx="5054551" cy="909272"/>
      </dsp:txXfrm>
    </dsp:sp>
    <dsp:sp modelId="{7CA04802-0873-4E2C-B51C-4255D0D4F85A}">
      <dsp:nvSpPr>
        <dsp:cNvPr id="0" name=""/>
        <dsp:cNvSpPr/>
      </dsp:nvSpPr>
      <dsp:spPr>
        <a:xfrm>
          <a:off x="0" y="4550629"/>
          <a:ext cx="6104761" cy="909272"/>
        </a:xfrm>
        <a:prstGeom prst="roundRect">
          <a:avLst>
            <a:gd name="adj" fmla="val 10000"/>
          </a:avLst>
        </a:prstGeom>
        <a:solidFill>
          <a:schemeClr val="bg1">
            <a:lumMod val="95000"/>
            <a:hueOff val="0"/>
            <a:satOff val="0"/>
            <a:lumOff val="0"/>
            <a:alphaOff val="0"/>
          </a:schemeClr>
        </a:solidFill>
        <a:ln>
          <a:noFill/>
        </a:ln>
        <a:effectLst/>
        <a:scene3d>
          <a:camera prst="orthographicFront"/>
          <a:lightRig rig="chilly" dir="t"/>
        </a:scene3d>
        <a:sp3d z="-12700" extrusionH="1700" prstMaterial="translucentPowder">
          <a:bevelT w="25400" h="6350" prst="softRound"/>
          <a:bevelB w="0" h="0" prst="convex"/>
        </a:sp3d>
      </dsp:spPr>
      <dsp:style>
        <a:lnRef idx="0">
          <a:scrgbClr r="0" g="0" b="0"/>
        </a:lnRef>
        <a:fillRef idx="1">
          <a:scrgbClr r="0" g="0" b="0"/>
        </a:fillRef>
        <a:effectRef idx="0">
          <a:scrgbClr r="0" g="0" b="0"/>
        </a:effectRef>
        <a:fontRef idx="minor"/>
      </dsp:style>
    </dsp:sp>
    <dsp:sp modelId="{613C52AD-6692-456A-905D-1E2AA6AF1F02}">
      <dsp:nvSpPr>
        <dsp:cNvPr id="0" name=""/>
        <dsp:cNvSpPr/>
      </dsp:nvSpPr>
      <dsp:spPr>
        <a:xfrm>
          <a:off x="275054" y="4755215"/>
          <a:ext cx="500099" cy="500099"/>
        </a:xfrm>
        <a:prstGeom prst="rect">
          <a:avLst/>
        </a:prstGeom>
        <a:blipFill>
          <a:blip xmlns:r="http://schemas.openxmlformats.org/officeDocument/2006/relationships"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a:blip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030F61C8-990C-4D10-BBEF-342233FA90A0}">
      <dsp:nvSpPr>
        <dsp:cNvPr id="0" name=""/>
        <dsp:cNvSpPr/>
      </dsp:nvSpPr>
      <dsp:spPr>
        <a:xfrm>
          <a:off x="1050209" y="4550629"/>
          <a:ext cx="5054551" cy="9092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231" tIns="96231" rIns="96231" bIns="96231" numCol="1" spcCol="1270" anchor="ctr" anchorCtr="0">
          <a:noAutofit/>
        </a:bodyPr>
        <a:lstStyle/>
        <a:p>
          <a:pPr marL="0" lvl="0" indent="0" algn="l" defTabSz="844550" rtl="0">
            <a:lnSpc>
              <a:spcPct val="100000"/>
            </a:lnSpc>
            <a:spcBef>
              <a:spcPct val="0"/>
            </a:spcBef>
            <a:spcAft>
              <a:spcPct val="35000"/>
            </a:spcAft>
            <a:buNone/>
          </a:pPr>
          <a:r>
            <a:rPr lang="en-US" sz="1900" b="0" i="0" kern="1200"/>
            <a:t>MOBILE</a:t>
          </a:r>
          <a:r>
            <a:rPr lang="en-US" sz="1900" kern="1200">
              <a:latin typeface="Century Gothic" panose="020B0502020202020204"/>
            </a:rPr>
            <a:t>           </a:t>
          </a:r>
          <a:r>
            <a:rPr lang="en-US" sz="1900" kern="1200"/>
            <a:t>98416 </a:t>
          </a:r>
          <a:r>
            <a:rPr lang="en-US" sz="1900" b="0" kern="1200"/>
            <a:t>31531</a:t>
          </a:r>
        </a:p>
      </dsp:txBody>
      <dsp:txXfrm>
        <a:off x="1050209" y="4550629"/>
        <a:ext cx="5054551" cy="90927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9C88A0-F7EE-42A6-9012-DA16E41F82AD}">
      <dsp:nvSpPr>
        <dsp:cNvPr id="0" name=""/>
        <dsp:cNvSpPr/>
      </dsp:nvSpPr>
      <dsp:spPr>
        <a:xfrm>
          <a:off x="0" y="4426"/>
          <a:ext cx="6209144" cy="942912"/>
        </a:xfrm>
        <a:prstGeom prst="roundRect">
          <a:avLst>
            <a:gd name="adj" fmla="val 10000"/>
          </a:avLst>
        </a:prstGeom>
        <a:solidFill>
          <a:schemeClr val="bg1">
            <a:lumMod val="95000"/>
            <a:hueOff val="0"/>
            <a:satOff val="0"/>
            <a:lumOff val="0"/>
            <a:alphaOff val="0"/>
          </a:schemeClr>
        </a:solidFill>
        <a:ln>
          <a:noFill/>
        </a:ln>
        <a:effectLst/>
        <a:scene3d>
          <a:camera prst="orthographicFront"/>
          <a:lightRig rig="chilly" dir="t"/>
        </a:scene3d>
        <a:sp3d z="-12700" extrusionH="1700" prstMaterial="translucentPowder">
          <a:bevelT w="25400" h="6350" prst="softRound"/>
          <a:bevelB w="0" h="0" prst="convex"/>
        </a:sp3d>
      </dsp:spPr>
      <dsp:style>
        <a:lnRef idx="0">
          <a:scrgbClr r="0" g="0" b="0"/>
        </a:lnRef>
        <a:fillRef idx="1">
          <a:scrgbClr r="0" g="0" b="0"/>
        </a:fillRef>
        <a:effectRef idx="0">
          <a:scrgbClr r="0" g="0" b="0"/>
        </a:effectRef>
        <a:fontRef idx="minor"/>
      </dsp:style>
    </dsp:sp>
    <dsp:sp modelId="{FB157A4D-A493-40A7-BB99-E6CCE70F245C}">
      <dsp:nvSpPr>
        <dsp:cNvPr id="0" name=""/>
        <dsp:cNvSpPr/>
      </dsp:nvSpPr>
      <dsp:spPr>
        <a:xfrm>
          <a:off x="285231" y="216582"/>
          <a:ext cx="518601" cy="51860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C78BB61F-B34C-4D9E-8834-846E64B3BBDA}">
      <dsp:nvSpPr>
        <dsp:cNvPr id="0" name=""/>
        <dsp:cNvSpPr/>
      </dsp:nvSpPr>
      <dsp:spPr>
        <a:xfrm>
          <a:off x="1089064" y="4426"/>
          <a:ext cx="5120079" cy="9429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792" tIns="99792" rIns="99792" bIns="99792" numCol="1" spcCol="1270" anchor="ctr" anchorCtr="0">
          <a:noAutofit/>
        </a:bodyPr>
        <a:lstStyle/>
        <a:p>
          <a:pPr marL="0" lvl="0" indent="0" algn="l" defTabSz="800100" rtl="0">
            <a:lnSpc>
              <a:spcPct val="100000"/>
            </a:lnSpc>
            <a:spcBef>
              <a:spcPct val="0"/>
            </a:spcBef>
            <a:spcAft>
              <a:spcPct val="35000"/>
            </a:spcAft>
            <a:buNone/>
          </a:pPr>
          <a:r>
            <a:rPr lang="en-US" sz="1800" b="0" i="0" kern="1200"/>
            <a:t>NAME                  Aryan </a:t>
          </a:r>
          <a:r>
            <a:rPr lang="en-US" sz="1800" kern="1200"/>
            <a:t>N</a:t>
          </a:r>
        </a:p>
      </dsp:txBody>
      <dsp:txXfrm>
        <a:off x="1089064" y="4426"/>
        <a:ext cx="5120079" cy="942912"/>
      </dsp:txXfrm>
    </dsp:sp>
    <dsp:sp modelId="{3C9BC99C-117B-4154-A97E-1F900E65949D}">
      <dsp:nvSpPr>
        <dsp:cNvPr id="0" name=""/>
        <dsp:cNvSpPr/>
      </dsp:nvSpPr>
      <dsp:spPr>
        <a:xfrm>
          <a:off x="0" y="1183067"/>
          <a:ext cx="6209144" cy="942912"/>
        </a:xfrm>
        <a:prstGeom prst="roundRect">
          <a:avLst>
            <a:gd name="adj" fmla="val 10000"/>
          </a:avLst>
        </a:prstGeom>
        <a:solidFill>
          <a:schemeClr val="bg1">
            <a:lumMod val="95000"/>
            <a:hueOff val="0"/>
            <a:satOff val="0"/>
            <a:lumOff val="0"/>
            <a:alphaOff val="0"/>
          </a:schemeClr>
        </a:solidFill>
        <a:ln>
          <a:noFill/>
        </a:ln>
        <a:effectLst/>
        <a:scene3d>
          <a:camera prst="orthographicFront"/>
          <a:lightRig rig="chilly" dir="t"/>
        </a:scene3d>
        <a:sp3d z="-12700" extrusionH="1700" prstMaterial="translucentPowder">
          <a:bevelT w="25400" h="6350" prst="softRound"/>
          <a:bevelB w="0" h="0" prst="convex"/>
        </a:sp3d>
      </dsp:spPr>
      <dsp:style>
        <a:lnRef idx="0">
          <a:scrgbClr r="0" g="0" b="0"/>
        </a:lnRef>
        <a:fillRef idx="1">
          <a:scrgbClr r="0" g="0" b="0"/>
        </a:fillRef>
        <a:effectRef idx="0">
          <a:scrgbClr r="0" g="0" b="0"/>
        </a:effectRef>
        <a:fontRef idx="minor"/>
      </dsp:style>
    </dsp:sp>
    <dsp:sp modelId="{222A8031-9FF8-41D3-BDAF-69B38489021B}">
      <dsp:nvSpPr>
        <dsp:cNvPr id="0" name=""/>
        <dsp:cNvSpPr/>
      </dsp:nvSpPr>
      <dsp:spPr>
        <a:xfrm>
          <a:off x="285231" y="1395223"/>
          <a:ext cx="518601" cy="51860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7831546C-B66D-4B77-9A41-D6661F224D27}">
      <dsp:nvSpPr>
        <dsp:cNvPr id="0" name=""/>
        <dsp:cNvSpPr/>
      </dsp:nvSpPr>
      <dsp:spPr>
        <a:xfrm>
          <a:off x="1089064" y="1183067"/>
          <a:ext cx="5120079" cy="9429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792" tIns="99792" rIns="99792" bIns="99792" numCol="1" spcCol="1270" anchor="ctr" anchorCtr="0">
          <a:noAutofit/>
        </a:bodyPr>
        <a:lstStyle/>
        <a:p>
          <a:pPr marL="0" lvl="0" indent="0" algn="l" defTabSz="800100" rtl="0">
            <a:lnSpc>
              <a:spcPct val="100000"/>
            </a:lnSpc>
            <a:spcBef>
              <a:spcPct val="0"/>
            </a:spcBef>
            <a:spcAft>
              <a:spcPct val="35000"/>
            </a:spcAft>
            <a:buNone/>
          </a:pPr>
          <a:r>
            <a:rPr lang="en-US" sz="1800" b="0" i="0" kern="1200"/>
            <a:t>EMAIL ID          </a:t>
          </a:r>
          <a:r>
            <a:rPr lang="en-US" sz="1800" b="0" i="0" kern="1200">
              <a:hlinkClick xmlns:r="http://schemas.openxmlformats.org/officeDocument/2006/relationships" r:id="rId5"/>
            </a:rPr>
            <a:t>panakalaryan@gmail.com</a:t>
          </a:r>
          <a:r>
            <a:rPr lang="en-US" sz="1800" kern="1200"/>
            <a:t> </a:t>
          </a:r>
        </a:p>
      </dsp:txBody>
      <dsp:txXfrm>
        <a:off x="1089064" y="1183067"/>
        <a:ext cx="5120079" cy="942912"/>
      </dsp:txXfrm>
    </dsp:sp>
    <dsp:sp modelId="{3A4AD12C-4926-4498-8881-38CA79AF12B1}">
      <dsp:nvSpPr>
        <dsp:cNvPr id="0" name=""/>
        <dsp:cNvSpPr/>
      </dsp:nvSpPr>
      <dsp:spPr>
        <a:xfrm>
          <a:off x="0" y="2361708"/>
          <a:ext cx="6209144" cy="942912"/>
        </a:xfrm>
        <a:prstGeom prst="roundRect">
          <a:avLst>
            <a:gd name="adj" fmla="val 10000"/>
          </a:avLst>
        </a:prstGeom>
        <a:solidFill>
          <a:schemeClr val="bg1">
            <a:lumMod val="95000"/>
            <a:hueOff val="0"/>
            <a:satOff val="0"/>
            <a:lumOff val="0"/>
            <a:alphaOff val="0"/>
          </a:schemeClr>
        </a:solidFill>
        <a:ln>
          <a:noFill/>
        </a:ln>
        <a:effectLst/>
        <a:scene3d>
          <a:camera prst="orthographicFront"/>
          <a:lightRig rig="chilly" dir="t"/>
        </a:scene3d>
        <a:sp3d z="-12700" extrusionH="1700" prstMaterial="translucentPowder">
          <a:bevelT w="25400" h="6350" prst="softRound"/>
          <a:bevelB w="0" h="0" prst="convex"/>
        </a:sp3d>
      </dsp:spPr>
      <dsp:style>
        <a:lnRef idx="0">
          <a:scrgbClr r="0" g="0" b="0"/>
        </a:lnRef>
        <a:fillRef idx="1">
          <a:scrgbClr r="0" g="0" b="0"/>
        </a:fillRef>
        <a:effectRef idx="0">
          <a:scrgbClr r="0" g="0" b="0"/>
        </a:effectRef>
        <a:fontRef idx="minor"/>
      </dsp:style>
    </dsp:sp>
    <dsp:sp modelId="{E9AFEF67-0FC9-462C-8EA6-FF38FB346408}">
      <dsp:nvSpPr>
        <dsp:cNvPr id="0" name=""/>
        <dsp:cNvSpPr/>
      </dsp:nvSpPr>
      <dsp:spPr>
        <a:xfrm>
          <a:off x="285231" y="2573864"/>
          <a:ext cx="518601" cy="518601"/>
        </a:xfrm>
        <a:prstGeom prst="rect">
          <a:avLst/>
        </a:prstGeom>
        <a:blipFill>
          <a:blip xmlns:r="http://schemas.openxmlformats.org/officeDocument/2006/relationships"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2D5E6B11-B403-4EBC-8C68-393B92926B32}">
      <dsp:nvSpPr>
        <dsp:cNvPr id="0" name=""/>
        <dsp:cNvSpPr/>
      </dsp:nvSpPr>
      <dsp:spPr>
        <a:xfrm>
          <a:off x="1089064" y="2361708"/>
          <a:ext cx="5120079" cy="9429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792" tIns="99792" rIns="99792" bIns="99792" numCol="1" spcCol="1270" anchor="ctr" anchorCtr="0">
          <a:noAutofit/>
        </a:bodyPr>
        <a:lstStyle/>
        <a:p>
          <a:pPr marL="0" lvl="0" indent="0" algn="l" defTabSz="800100" rtl="0">
            <a:lnSpc>
              <a:spcPct val="100000"/>
            </a:lnSpc>
            <a:spcBef>
              <a:spcPct val="0"/>
            </a:spcBef>
            <a:spcAft>
              <a:spcPct val="35000"/>
            </a:spcAft>
            <a:buNone/>
          </a:pPr>
          <a:r>
            <a:rPr lang="en-US" sz="1800" b="0" i="0" kern="1200"/>
            <a:t>DISCIPLINE      CSE Cloud </a:t>
          </a:r>
          <a:r>
            <a:rPr lang="en-US" sz="1800" kern="1200"/>
            <a:t>Computing</a:t>
          </a:r>
        </a:p>
      </dsp:txBody>
      <dsp:txXfrm>
        <a:off x="1089064" y="2361708"/>
        <a:ext cx="5120079" cy="942912"/>
      </dsp:txXfrm>
    </dsp:sp>
    <dsp:sp modelId="{13D3C7A0-2113-45CC-AA29-4164452A47E8}">
      <dsp:nvSpPr>
        <dsp:cNvPr id="0" name=""/>
        <dsp:cNvSpPr/>
      </dsp:nvSpPr>
      <dsp:spPr>
        <a:xfrm>
          <a:off x="0" y="3540349"/>
          <a:ext cx="6209144" cy="942912"/>
        </a:xfrm>
        <a:prstGeom prst="roundRect">
          <a:avLst>
            <a:gd name="adj" fmla="val 10000"/>
          </a:avLst>
        </a:prstGeom>
        <a:solidFill>
          <a:schemeClr val="bg1">
            <a:lumMod val="95000"/>
            <a:hueOff val="0"/>
            <a:satOff val="0"/>
            <a:lumOff val="0"/>
            <a:alphaOff val="0"/>
          </a:schemeClr>
        </a:solidFill>
        <a:ln>
          <a:noFill/>
        </a:ln>
        <a:effectLst/>
        <a:scene3d>
          <a:camera prst="orthographicFront"/>
          <a:lightRig rig="chilly" dir="t"/>
        </a:scene3d>
        <a:sp3d z="-12700" extrusionH="1700" prstMaterial="translucentPowder">
          <a:bevelT w="25400" h="6350" prst="softRound"/>
          <a:bevelB w="0" h="0" prst="convex"/>
        </a:sp3d>
      </dsp:spPr>
      <dsp:style>
        <a:lnRef idx="0">
          <a:scrgbClr r="0" g="0" b="0"/>
        </a:lnRef>
        <a:fillRef idx="1">
          <a:scrgbClr r="0" g="0" b="0"/>
        </a:fillRef>
        <a:effectRef idx="0">
          <a:scrgbClr r="0" g="0" b="0"/>
        </a:effectRef>
        <a:fontRef idx="minor"/>
      </dsp:style>
    </dsp:sp>
    <dsp:sp modelId="{5FA4CAB5-3B69-4A39-82A9-9B1B87AD0D33}">
      <dsp:nvSpPr>
        <dsp:cNvPr id="0" name=""/>
        <dsp:cNvSpPr/>
      </dsp:nvSpPr>
      <dsp:spPr>
        <a:xfrm>
          <a:off x="285231" y="3752504"/>
          <a:ext cx="518601" cy="518601"/>
        </a:xfrm>
        <a:prstGeom prst="rect">
          <a:avLst/>
        </a:prstGeom>
        <a:blipFill>
          <a:blip xmlns:r="http://schemas.openxmlformats.org/officeDocument/2006/relationships"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a:blip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FCDF5F3F-0422-4216-9859-725C45C13341}">
      <dsp:nvSpPr>
        <dsp:cNvPr id="0" name=""/>
        <dsp:cNvSpPr/>
      </dsp:nvSpPr>
      <dsp:spPr>
        <a:xfrm>
          <a:off x="1089064" y="3540349"/>
          <a:ext cx="5120079" cy="9429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792" tIns="99792" rIns="99792" bIns="99792" numCol="1" spcCol="1270" anchor="ctr" anchorCtr="0">
          <a:noAutofit/>
        </a:bodyPr>
        <a:lstStyle/>
        <a:p>
          <a:pPr marL="0" lvl="0" indent="0" algn="l" defTabSz="800100" rtl="0">
            <a:lnSpc>
              <a:spcPct val="100000"/>
            </a:lnSpc>
            <a:spcBef>
              <a:spcPct val="0"/>
            </a:spcBef>
            <a:spcAft>
              <a:spcPct val="35000"/>
            </a:spcAft>
            <a:buNone/>
          </a:pPr>
          <a:r>
            <a:rPr lang="en-US" sz="1800" b="0" i="0" kern="1200"/>
            <a:t>YEAR               3rd year</a:t>
          </a:r>
          <a:r>
            <a:rPr lang="en-US" sz="1800" kern="1200">
              <a:latin typeface="Century Gothic" panose="020B0502020202020204"/>
            </a:rPr>
            <a:t> </a:t>
          </a:r>
          <a:endParaRPr lang="en-US" sz="1800" kern="1200"/>
        </a:p>
      </dsp:txBody>
      <dsp:txXfrm>
        <a:off x="1089064" y="3540349"/>
        <a:ext cx="5120079" cy="942912"/>
      </dsp:txXfrm>
    </dsp:sp>
    <dsp:sp modelId="{7CA04802-0873-4E2C-B51C-4255D0D4F85A}">
      <dsp:nvSpPr>
        <dsp:cNvPr id="0" name=""/>
        <dsp:cNvSpPr/>
      </dsp:nvSpPr>
      <dsp:spPr>
        <a:xfrm>
          <a:off x="0" y="4718990"/>
          <a:ext cx="6209144" cy="942912"/>
        </a:xfrm>
        <a:prstGeom prst="roundRect">
          <a:avLst>
            <a:gd name="adj" fmla="val 10000"/>
          </a:avLst>
        </a:prstGeom>
        <a:solidFill>
          <a:schemeClr val="bg1">
            <a:lumMod val="95000"/>
            <a:hueOff val="0"/>
            <a:satOff val="0"/>
            <a:lumOff val="0"/>
            <a:alphaOff val="0"/>
          </a:schemeClr>
        </a:solidFill>
        <a:ln>
          <a:noFill/>
        </a:ln>
        <a:effectLst/>
        <a:scene3d>
          <a:camera prst="orthographicFront"/>
          <a:lightRig rig="chilly" dir="t"/>
        </a:scene3d>
        <a:sp3d z="-12700" extrusionH="1700" prstMaterial="translucentPowder">
          <a:bevelT w="25400" h="6350" prst="softRound"/>
          <a:bevelB w="0" h="0" prst="convex"/>
        </a:sp3d>
      </dsp:spPr>
      <dsp:style>
        <a:lnRef idx="0">
          <a:scrgbClr r="0" g="0" b="0"/>
        </a:lnRef>
        <a:fillRef idx="1">
          <a:scrgbClr r="0" g="0" b="0"/>
        </a:fillRef>
        <a:effectRef idx="0">
          <a:scrgbClr r="0" g="0" b="0"/>
        </a:effectRef>
        <a:fontRef idx="minor"/>
      </dsp:style>
    </dsp:sp>
    <dsp:sp modelId="{613C52AD-6692-456A-905D-1E2AA6AF1F02}">
      <dsp:nvSpPr>
        <dsp:cNvPr id="0" name=""/>
        <dsp:cNvSpPr/>
      </dsp:nvSpPr>
      <dsp:spPr>
        <a:xfrm>
          <a:off x="285231" y="4931145"/>
          <a:ext cx="518601" cy="518601"/>
        </a:xfrm>
        <a:prstGeom prst="rect">
          <a:avLst/>
        </a:prstGeom>
        <a:blipFill>
          <a:blip xmlns:r="http://schemas.openxmlformats.org/officeDocument/2006/relationships"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a:blip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030F61C8-990C-4D10-BBEF-342233FA90A0}">
      <dsp:nvSpPr>
        <dsp:cNvPr id="0" name=""/>
        <dsp:cNvSpPr/>
      </dsp:nvSpPr>
      <dsp:spPr>
        <a:xfrm>
          <a:off x="1089064" y="4718990"/>
          <a:ext cx="5120079" cy="9429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792" tIns="99792" rIns="99792" bIns="99792" numCol="1" spcCol="1270" anchor="ctr" anchorCtr="0">
          <a:noAutofit/>
        </a:bodyPr>
        <a:lstStyle/>
        <a:p>
          <a:pPr marL="0" lvl="0" indent="0" algn="l" defTabSz="800100" rtl="0">
            <a:lnSpc>
              <a:spcPct val="100000"/>
            </a:lnSpc>
            <a:spcBef>
              <a:spcPct val="0"/>
            </a:spcBef>
            <a:spcAft>
              <a:spcPct val="35000"/>
            </a:spcAft>
            <a:buNone/>
          </a:pPr>
          <a:r>
            <a:rPr lang="en-US" sz="1800" b="0" i="0" kern="1200"/>
            <a:t>MOBILE</a:t>
          </a:r>
          <a:r>
            <a:rPr lang="en-US" sz="1800" kern="1200">
              <a:latin typeface="Century Gothic" panose="020B0502020202020204"/>
            </a:rPr>
            <a:t>           </a:t>
          </a:r>
          <a:r>
            <a:rPr lang="en-US" sz="1800" kern="1200"/>
            <a:t>9978115598</a:t>
          </a:r>
        </a:p>
      </dsp:txBody>
      <dsp:txXfrm>
        <a:off x="1089064" y="4718990"/>
        <a:ext cx="5120079" cy="94291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9C88A0-F7EE-42A6-9012-DA16E41F82AD}">
      <dsp:nvSpPr>
        <dsp:cNvPr id="0" name=""/>
        <dsp:cNvSpPr/>
      </dsp:nvSpPr>
      <dsp:spPr>
        <a:xfrm>
          <a:off x="0" y="4426"/>
          <a:ext cx="6209144" cy="942912"/>
        </a:xfrm>
        <a:prstGeom prst="roundRect">
          <a:avLst>
            <a:gd name="adj" fmla="val 10000"/>
          </a:avLst>
        </a:prstGeom>
        <a:solidFill>
          <a:schemeClr val="bg1">
            <a:lumMod val="95000"/>
            <a:hueOff val="0"/>
            <a:satOff val="0"/>
            <a:lumOff val="0"/>
            <a:alphaOff val="0"/>
          </a:schemeClr>
        </a:solidFill>
        <a:ln>
          <a:noFill/>
        </a:ln>
        <a:effectLst/>
        <a:scene3d>
          <a:camera prst="orthographicFront"/>
          <a:lightRig rig="chilly" dir="t"/>
        </a:scene3d>
        <a:sp3d z="-12700" extrusionH="1700" prstMaterial="translucentPowder">
          <a:bevelT w="25400" h="6350" prst="softRound"/>
          <a:bevelB w="0" h="0" prst="convex"/>
        </a:sp3d>
      </dsp:spPr>
      <dsp:style>
        <a:lnRef idx="0">
          <a:scrgbClr r="0" g="0" b="0"/>
        </a:lnRef>
        <a:fillRef idx="1">
          <a:scrgbClr r="0" g="0" b="0"/>
        </a:fillRef>
        <a:effectRef idx="0">
          <a:scrgbClr r="0" g="0" b="0"/>
        </a:effectRef>
        <a:fontRef idx="minor"/>
      </dsp:style>
    </dsp:sp>
    <dsp:sp modelId="{FB157A4D-A493-40A7-BB99-E6CCE70F245C}">
      <dsp:nvSpPr>
        <dsp:cNvPr id="0" name=""/>
        <dsp:cNvSpPr/>
      </dsp:nvSpPr>
      <dsp:spPr>
        <a:xfrm>
          <a:off x="285231" y="216582"/>
          <a:ext cx="518601" cy="51860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C78BB61F-B34C-4D9E-8834-846E64B3BBDA}">
      <dsp:nvSpPr>
        <dsp:cNvPr id="0" name=""/>
        <dsp:cNvSpPr/>
      </dsp:nvSpPr>
      <dsp:spPr>
        <a:xfrm>
          <a:off x="1089064" y="4426"/>
          <a:ext cx="5120079" cy="9429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792" tIns="99792" rIns="99792" bIns="99792" numCol="1" spcCol="1270" anchor="ctr" anchorCtr="0">
          <a:noAutofit/>
        </a:bodyPr>
        <a:lstStyle/>
        <a:p>
          <a:pPr marL="0" lvl="0" indent="0" algn="l" defTabSz="844550">
            <a:lnSpc>
              <a:spcPct val="100000"/>
            </a:lnSpc>
            <a:spcBef>
              <a:spcPct val="0"/>
            </a:spcBef>
            <a:spcAft>
              <a:spcPct val="35000"/>
            </a:spcAft>
            <a:buNone/>
          </a:pPr>
          <a:r>
            <a:rPr lang="en-US" sz="1900" b="0" i="0" kern="1200"/>
            <a:t>NAME                  Abhishek </a:t>
          </a:r>
          <a:r>
            <a:rPr lang="en-US" sz="1900" kern="1200"/>
            <a:t>Sarkar</a:t>
          </a:r>
        </a:p>
      </dsp:txBody>
      <dsp:txXfrm>
        <a:off x="1089064" y="4426"/>
        <a:ext cx="5120079" cy="942912"/>
      </dsp:txXfrm>
    </dsp:sp>
    <dsp:sp modelId="{3C9BC99C-117B-4154-A97E-1F900E65949D}">
      <dsp:nvSpPr>
        <dsp:cNvPr id="0" name=""/>
        <dsp:cNvSpPr/>
      </dsp:nvSpPr>
      <dsp:spPr>
        <a:xfrm>
          <a:off x="0" y="1183067"/>
          <a:ext cx="6209144" cy="942912"/>
        </a:xfrm>
        <a:prstGeom prst="roundRect">
          <a:avLst>
            <a:gd name="adj" fmla="val 10000"/>
          </a:avLst>
        </a:prstGeom>
        <a:solidFill>
          <a:schemeClr val="bg1">
            <a:lumMod val="95000"/>
            <a:hueOff val="0"/>
            <a:satOff val="0"/>
            <a:lumOff val="0"/>
            <a:alphaOff val="0"/>
          </a:schemeClr>
        </a:solidFill>
        <a:ln>
          <a:noFill/>
        </a:ln>
        <a:effectLst/>
        <a:scene3d>
          <a:camera prst="orthographicFront"/>
          <a:lightRig rig="chilly" dir="t"/>
        </a:scene3d>
        <a:sp3d z="-12700" extrusionH="1700" prstMaterial="translucentPowder">
          <a:bevelT w="25400" h="6350" prst="softRound"/>
          <a:bevelB w="0" h="0" prst="convex"/>
        </a:sp3d>
      </dsp:spPr>
      <dsp:style>
        <a:lnRef idx="0">
          <a:scrgbClr r="0" g="0" b="0"/>
        </a:lnRef>
        <a:fillRef idx="1">
          <a:scrgbClr r="0" g="0" b="0"/>
        </a:fillRef>
        <a:effectRef idx="0">
          <a:scrgbClr r="0" g="0" b="0"/>
        </a:effectRef>
        <a:fontRef idx="minor"/>
      </dsp:style>
    </dsp:sp>
    <dsp:sp modelId="{222A8031-9FF8-41D3-BDAF-69B38489021B}">
      <dsp:nvSpPr>
        <dsp:cNvPr id="0" name=""/>
        <dsp:cNvSpPr/>
      </dsp:nvSpPr>
      <dsp:spPr>
        <a:xfrm>
          <a:off x="285231" y="1395223"/>
          <a:ext cx="518601" cy="51860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7831546C-B66D-4B77-9A41-D6661F224D27}">
      <dsp:nvSpPr>
        <dsp:cNvPr id="0" name=""/>
        <dsp:cNvSpPr/>
      </dsp:nvSpPr>
      <dsp:spPr>
        <a:xfrm>
          <a:off x="1089064" y="1183067"/>
          <a:ext cx="5120079" cy="9429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792" tIns="99792" rIns="99792" bIns="99792" numCol="1" spcCol="1270" anchor="ctr" anchorCtr="0">
          <a:noAutofit/>
        </a:bodyPr>
        <a:lstStyle/>
        <a:p>
          <a:pPr marL="0" lvl="0" indent="0" algn="l" defTabSz="844550" rtl="0">
            <a:lnSpc>
              <a:spcPct val="100000"/>
            </a:lnSpc>
            <a:spcBef>
              <a:spcPct val="0"/>
            </a:spcBef>
            <a:spcAft>
              <a:spcPct val="35000"/>
            </a:spcAft>
            <a:buNone/>
          </a:pPr>
          <a:r>
            <a:rPr lang="en-US" sz="1900" b="0" i="0" kern="1200"/>
            <a:t>EMAIL ID          </a:t>
          </a:r>
          <a:r>
            <a:rPr lang="en-US" sz="1900" b="0" i="0" kern="1200">
              <a:hlinkClick xmlns:r="http://schemas.openxmlformats.org/officeDocument/2006/relationships" r:id="rId5"/>
            </a:rPr>
            <a:t>abhisrkr007@gmail.com</a:t>
          </a:r>
          <a:r>
            <a:rPr lang="en-US" sz="1900" kern="1200"/>
            <a:t>  </a:t>
          </a:r>
          <a:r>
            <a:rPr lang="en-US" sz="1900" kern="1200">
              <a:latin typeface="Century Gothic" panose="020B0502020202020204"/>
            </a:rPr>
            <a:t> </a:t>
          </a:r>
          <a:endParaRPr lang="en-US" sz="1900" kern="1200"/>
        </a:p>
      </dsp:txBody>
      <dsp:txXfrm>
        <a:off x="1089064" y="1183067"/>
        <a:ext cx="5120079" cy="942912"/>
      </dsp:txXfrm>
    </dsp:sp>
    <dsp:sp modelId="{3A4AD12C-4926-4498-8881-38CA79AF12B1}">
      <dsp:nvSpPr>
        <dsp:cNvPr id="0" name=""/>
        <dsp:cNvSpPr/>
      </dsp:nvSpPr>
      <dsp:spPr>
        <a:xfrm>
          <a:off x="0" y="2361708"/>
          <a:ext cx="6209144" cy="942912"/>
        </a:xfrm>
        <a:prstGeom prst="roundRect">
          <a:avLst>
            <a:gd name="adj" fmla="val 10000"/>
          </a:avLst>
        </a:prstGeom>
        <a:solidFill>
          <a:schemeClr val="bg1">
            <a:lumMod val="95000"/>
            <a:hueOff val="0"/>
            <a:satOff val="0"/>
            <a:lumOff val="0"/>
            <a:alphaOff val="0"/>
          </a:schemeClr>
        </a:solidFill>
        <a:ln>
          <a:noFill/>
        </a:ln>
        <a:effectLst/>
        <a:scene3d>
          <a:camera prst="orthographicFront"/>
          <a:lightRig rig="chilly" dir="t"/>
        </a:scene3d>
        <a:sp3d z="-12700" extrusionH="1700" prstMaterial="translucentPowder">
          <a:bevelT w="25400" h="6350" prst="softRound"/>
          <a:bevelB w="0" h="0" prst="convex"/>
        </a:sp3d>
      </dsp:spPr>
      <dsp:style>
        <a:lnRef idx="0">
          <a:scrgbClr r="0" g="0" b="0"/>
        </a:lnRef>
        <a:fillRef idx="1">
          <a:scrgbClr r="0" g="0" b="0"/>
        </a:fillRef>
        <a:effectRef idx="0">
          <a:scrgbClr r="0" g="0" b="0"/>
        </a:effectRef>
        <a:fontRef idx="minor"/>
      </dsp:style>
    </dsp:sp>
    <dsp:sp modelId="{E9AFEF67-0FC9-462C-8EA6-FF38FB346408}">
      <dsp:nvSpPr>
        <dsp:cNvPr id="0" name=""/>
        <dsp:cNvSpPr/>
      </dsp:nvSpPr>
      <dsp:spPr>
        <a:xfrm>
          <a:off x="285231" y="2573864"/>
          <a:ext cx="518601" cy="518601"/>
        </a:xfrm>
        <a:prstGeom prst="rect">
          <a:avLst/>
        </a:prstGeom>
        <a:blipFill>
          <a:blip xmlns:r="http://schemas.openxmlformats.org/officeDocument/2006/relationships"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2D5E6B11-B403-4EBC-8C68-393B92926B32}">
      <dsp:nvSpPr>
        <dsp:cNvPr id="0" name=""/>
        <dsp:cNvSpPr/>
      </dsp:nvSpPr>
      <dsp:spPr>
        <a:xfrm>
          <a:off x="1089064" y="2361708"/>
          <a:ext cx="5120079" cy="9429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792" tIns="99792" rIns="99792" bIns="99792" numCol="1" spcCol="1270" anchor="ctr" anchorCtr="0">
          <a:noAutofit/>
        </a:bodyPr>
        <a:lstStyle/>
        <a:p>
          <a:pPr marL="0" lvl="0" indent="0" algn="l" defTabSz="844550">
            <a:lnSpc>
              <a:spcPct val="100000"/>
            </a:lnSpc>
            <a:spcBef>
              <a:spcPct val="0"/>
            </a:spcBef>
            <a:spcAft>
              <a:spcPct val="35000"/>
            </a:spcAft>
            <a:buNone/>
          </a:pPr>
          <a:r>
            <a:rPr lang="en-US" sz="1900" b="0" i="0" kern="1200"/>
            <a:t>DISCIPLINE      Electronics and telecommunication engineering</a:t>
          </a:r>
        </a:p>
      </dsp:txBody>
      <dsp:txXfrm>
        <a:off x="1089064" y="2361708"/>
        <a:ext cx="5120079" cy="942912"/>
      </dsp:txXfrm>
    </dsp:sp>
    <dsp:sp modelId="{13D3C7A0-2113-45CC-AA29-4164452A47E8}">
      <dsp:nvSpPr>
        <dsp:cNvPr id="0" name=""/>
        <dsp:cNvSpPr/>
      </dsp:nvSpPr>
      <dsp:spPr>
        <a:xfrm>
          <a:off x="0" y="3540349"/>
          <a:ext cx="6209144" cy="942912"/>
        </a:xfrm>
        <a:prstGeom prst="roundRect">
          <a:avLst>
            <a:gd name="adj" fmla="val 10000"/>
          </a:avLst>
        </a:prstGeom>
        <a:solidFill>
          <a:schemeClr val="bg1">
            <a:lumMod val="95000"/>
            <a:hueOff val="0"/>
            <a:satOff val="0"/>
            <a:lumOff val="0"/>
            <a:alphaOff val="0"/>
          </a:schemeClr>
        </a:solidFill>
        <a:ln>
          <a:noFill/>
        </a:ln>
        <a:effectLst/>
        <a:scene3d>
          <a:camera prst="orthographicFront"/>
          <a:lightRig rig="chilly" dir="t"/>
        </a:scene3d>
        <a:sp3d z="-12700" extrusionH="1700" prstMaterial="translucentPowder">
          <a:bevelT w="25400" h="6350" prst="softRound"/>
          <a:bevelB w="0" h="0" prst="convex"/>
        </a:sp3d>
      </dsp:spPr>
      <dsp:style>
        <a:lnRef idx="0">
          <a:scrgbClr r="0" g="0" b="0"/>
        </a:lnRef>
        <a:fillRef idx="1">
          <a:scrgbClr r="0" g="0" b="0"/>
        </a:fillRef>
        <a:effectRef idx="0">
          <a:scrgbClr r="0" g="0" b="0"/>
        </a:effectRef>
        <a:fontRef idx="minor"/>
      </dsp:style>
    </dsp:sp>
    <dsp:sp modelId="{5FA4CAB5-3B69-4A39-82A9-9B1B87AD0D33}">
      <dsp:nvSpPr>
        <dsp:cNvPr id="0" name=""/>
        <dsp:cNvSpPr/>
      </dsp:nvSpPr>
      <dsp:spPr>
        <a:xfrm>
          <a:off x="285231" y="3752504"/>
          <a:ext cx="518601" cy="518601"/>
        </a:xfrm>
        <a:prstGeom prst="rect">
          <a:avLst/>
        </a:prstGeom>
        <a:blipFill>
          <a:blip xmlns:r="http://schemas.openxmlformats.org/officeDocument/2006/relationships"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a:blip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FCDF5F3F-0422-4216-9859-725C45C13341}">
      <dsp:nvSpPr>
        <dsp:cNvPr id="0" name=""/>
        <dsp:cNvSpPr/>
      </dsp:nvSpPr>
      <dsp:spPr>
        <a:xfrm>
          <a:off x="1089064" y="3540349"/>
          <a:ext cx="5120079" cy="9429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792" tIns="99792" rIns="99792" bIns="99792" numCol="1" spcCol="1270" anchor="ctr" anchorCtr="0">
          <a:noAutofit/>
        </a:bodyPr>
        <a:lstStyle/>
        <a:p>
          <a:pPr marL="0" lvl="0" indent="0" algn="l" defTabSz="844550">
            <a:lnSpc>
              <a:spcPct val="100000"/>
            </a:lnSpc>
            <a:spcBef>
              <a:spcPct val="0"/>
            </a:spcBef>
            <a:spcAft>
              <a:spcPct val="35000"/>
            </a:spcAft>
            <a:buNone/>
          </a:pPr>
          <a:r>
            <a:rPr lang="en-US" sz="1900" b="0" i="0" kern="1200"/>
            <a:t>YEAR               3rd year</a:t>
          </a:r>
          <a:r>
            <a:rPr lang="en-US" sz="1900" kern="1200">
              <a:latin typeface="Century Gothic" panose="020B0502020202020204"/>
            </a:rPr>
            <a:t> </a:t>
          </a:r>
          <a:endParaRPr lang="en-US" sz="1900" kern="1200"/>
        </a:p>
      </dsp:txBody>
      <dsp:txXfrm>
        <a:off x="1089064" y="3540349"/>
        <a:ext cx="5120079" cy="942912"/>
      </dsp:txXfrm>
    </dsp:sp>
    <dsp:sp modelId="{7CA04802-0873-4E2C-B51C-4255D0D4F85A}">
      <dsp:nvSpPr>
        <dsp:cNvPr id="0" name=""/>
        <dsp:cNvSpPr/>
      </dsp:nvSpPr>
      <dsp:spPr>
        <a:xfrm>
          <a:off x="0" y="4718990"/>
          <a:ext cx="6209144" cy="942912"/>
        </a:xfrm>
        <a:prstGeom prst="roundRect">
          <a:avLst>
            <a:gd name="adj" fmla="val 10000"/>
          </a:avLst>
        </a:prstGeom>
        <a:solidFill>
          <a:schemeClr val="bg1">
            <a:lumMod val="95000"/>
            <a:hueOff val="0"/>
            <a:satOff val="0"/>
            <a:lumOff val="0"/>
            <a:alphaOff val="0"/>
          </a:schemeClr>
        </a:solidFill>
        <a:ln>
          <a:noFill/>
        </a:ln>
        <a:effectLst/>
        <a:scene3d>
          <a:camera prst="orthographicFront"/>
          <a:lightRig rig="chilly" dir="t"/>
        </a:scene3d>
        <a:sp3d z="-12700" extrusionH="1700" prstMaterial="translucentPowder">
          <a:bevelT w="25400" h="6350" prst="softRound"/>
          <a:bevelB w="0" h="0" prst="convex"/>
        </a:sp3d>
      </dsp:spPr>
      <dsp:style>
        <a:lnRef idx="0">
          <a:scrgbClr r="0" g="0" b="0"/>
        </a:lnRef>
        <a:fillRef idx="1">
          <a:scrgbClr r="0" g="0" b="0"/>
        </a:fillRef>
        <a:effectRef idx="0">
          <a:scrgbClr r="0" g="0" b="0"/>
        </a:effectRef>
        <a:fontRef idx="minor"/>
      </dsp:style>
    </dsp:sp>
    <dsp:sp modelId="{613C52AD-6692-456A-905D-1E2AA6AF1F02}">
      <dsp:nvSpPr>
        <dsp:cNvPr id="0" name=""/>
        <dsp:cNvSpPr/>
      </dsp:nvSpPr>
      <dsp:spPr>
        <a:xfrm>
          <a:off x="285231" y="4931145"/>
          <a:ext cx="518601" cy="518601"/>
        </a:xfrm>
        <a:prstGeom prst="rect">
          <a:avLst/>
        </a:prstGeom>
        <a:blipFill>
          <a:blip xmlns:r="http://schemas.openxmlformats.org/officeDocument/2006/relationships"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a:blip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030F61C8-990C-4D10-BBEF-342233FA90A0}">
      <dsp:nvSpPr>
        <dsp:cNvPr id="0" name=""/>
        <dsp:cNvSpPr/>
      </dsp:nvSpPr>
      <dsp:spPr>
        <a:xfrm>
          <a:off x="1089064" y="4718990"/>
          <a:ext cx="5120079" cy="9429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792" tIns="99792" rIns="99792" bIns="99792" numCol="1" spcCol="1270" anchor="ctr" anchorCtr="0">
          <a:noAutofit/>
        </a:bodyPr>
        <a:lstStyle/>
        <a:p>
          <a:pPr marL="0" lvl="0" indent="0" algn="l" defTabSz="844550" rtl="0">
            <a:lnSpc>
              <a:spcPct val="100000"/>
            </a:lnSpc>
            <a:spcBef>
              <a:spcPct val="0"/>
            </a:spcBef>
            <a:spcAft>
              <a:spcPct val="35000"/>
            </a:spcAft>
            <a:buNone/>
          </a:pPr>
          <a:r>
            <a:rPr lang="en-US" sz="1900" b="0" i="0" kern="1200"/>
            <a:t>MOBILE</a:t>
          </a:r>
          <a:r>
            <a:rPr lang="en-US" sz="1900" kern="1200">
              <a:latin typeface="Century Gothic" panose="020B0502020202020204"/>
            </a:rPr>
            <a:t>           </a:t>
          </a:r>
          <a:r>
            <a:rPr lang="en-US" sz="1900" kern="1200"/>
            <a:t>6290782054 </a:t>
          </a:r>
        </a:p>
      </dsp:txBody>
      <dsp:txXfrm>
        <a:off x="1089064" y="4718990"/>
        <a:ext cx="5120079" cy="94291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9C88A0-F7EE-42A6-9012-DA16E41F82AD}">
      <dsp:nvSpPr>
        <dsp:cNvPr id="0" name=""/>
        <dsp:cNvSpPr/>
      </dsp:nvSpPr>
      <dsp:spPr>
        <a:xfrm>
          <a:off x="0" y="4426"/>
          <a:ext cx="6209144" cy="942912"/>
        </a:xfrm>
        <a:prstGeom prst="roundRect">
          <a:avLst>
            <a:gd name="adj" fmla="val 10000"/>
          </a:avLst>
        </a:prstGeom>
        <a:solidFill>
          <a:schemeClr val="bg1">
            <a:lumMod val="95000"/>
            <a:hueOff val="0"/>
            <a:satOff val="0"/>
            <a:lumOff val="0"/>
            <a:alphaOff val="0"/>
          </a:schemeClr>
        </a:solidFill>
        <a:ln>
          <a:noFill/>
        </a:ln>
        <a:effectLst/>
        <a:scene3d>
          <a:camera prst="orthographicFront"/>
          <a:lightRig rig="chilly" dir="t"/>
        </a:scene3d>
        <a:sp3d z="-12700" extrusionH="1700" prstMaterial="translucentPowder">
          <a:bevelT w="25400" h="6350" prst="softRound"/>
          <a:bevelB w="0" h="0" prst="convex"/>
        </a:sp3d>
      </dsp:spPr>
      <dsp:style>
        <a:lnRef idx="0">
          <a:scrgbClr r="0" g="0" b="0"/>
        </a:lnRef>
        <a:fillRef idx="1">
          <a:scrgbClr r="0" g="0" b="0"/>
        </a:fillRef>
        <a:effectRef idx="0">
          <a:scrgbClr r="0" g="0" b="0"/>
        </a:effectRef>
        <a:fontRef idx="minor"/>
      </dsp:style>
    </dsp:sp>
    <dsp:sp modelId="{FB157A4D-A493-40A7-BB99-E6CCE70F245C}">
      <dsp:nvSpPr>
        <dsp:cNvPr id="0" name=""/>
        <dsp:cNvSpPr/>
      </dsp:nvSpPr>
      <dsp:spPr>
        <a:xfrm>
          <a:off x="285231" y="216582"/>
          <a:ext cx="518601" cy="51860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C78BB61F-B34C-4D9E-8834-846E64B3BBDA}">
      <dsp:nvSpPr>
        <dsp:cNvPr id="0" name=""/>
        <dsp:cNvSpPr/>
      </dsp:nvSpPr>
      <dsp:spPr>
        <a:xfrm>
          <a:off x="1089064" y="4426"/>
          <a:ext cx="5120079" cy="9429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792" tIns="99792" rIns="99792" bIns="99792" numCol="1" spcCol="1270" anchor="ctr" anchorCtr="0">
          <a:noAutofit/>
        </a:bodyPr>
        <a:lstStyle/>
        <a:p>
          <a:pPr marL="0" lvl="0" indent="0" algn="l" defTabSz="844550" rtl="0">
            <a:lnSpc>
              <a:spcPct val="100000"/>
            </a:lnSpc>
            <a:spcBef>
              <a:spcPct val="0"/>
            </a:spcBef>
            <a:spcAft>
              <a:spcPct val="35000"/>
            </a:spcAft>
            <a:buNone/>
          </a:pPr>
          <a:r>
            <a:rPr lang="en-US" sz="1900" b="0" i="0" kern="1200"/>
            <a:t>NAME                  Ahel Das </a:t>
          </a:r>
          <a:r>
            <a:rPr lang="en-US" sz="1900" kern="1200"/>
            <a:t>Chatterjee</a:t>
          </a:r>
        </a:p>
      </dsp:txBody>
      <dsp:txXfrm>
        <a:off x="1089064" y="4426"/>
        <a:ext cx="5120079" cy="942912"/>
      </dsp:txXfrm>
    </dsp:sp>
    <dsp:sp modelId="{3C9BC99C-117B-4154-A97E-1F900E65949D}">
      <dsp:nvSpPr>
        <dsp:cNvPr id="0" name=""/>
        <dsp:cNvSpPr/>
      </dsp:nvSpPr>
      <dsp:spPr>
        <a:xfrm>
          <a:off x="0" y="1183067"/>
          <a:ext cx="6209144" cy="942912"/>
        </a:xfrm>
        <a:prstGeom prst="roundRect">
          <a:avLst>
            <a:gd name="adj" fmla="val 10000"/>
          </a:avLst>
        </a:prstGeom>
        <a:solidFill>
          <a:schemeClr val="bg1">
            <a:lumMod val="95000"/>
            <a:hueOff val="0"/>
            <a:satOff val="0"/>
            <a:lumOff val="0"/>
            <a:alphaOff val="0"/>
          </a:schemeClr>
        </a:solidFill>
        <a:ln>
          <a:noFill/>
        </a:ln>
        <a:effectLst/>
        <a:scene3d>
          <a:camera prst="orthographicFront"/>
          <a:lightRig rig="chilly" dir="t"/>
        </a:scene3d>
        <a:sp3d z="-12700" extrusionH="1700" prstMaterial="translucentPowder">
          <a:bevelT w="25400" h="6350" prst="softRound"/>
          <a:bevelB w="0" h="0" prst="convex"/>
        </a:sp3d>
      </dsp:spPr>
      <dsp:style>
        <a:lnRef idx="0">
          <a:scrgbClr r="0" g="0" b="0"/>
        </a:lnRef>
        <a:fillRef idx="1">
          <a:scrgbClr r="0" g="0" b="0"/>
        </a:fillRef>
        <a:effectRef idx="0">
          <a:scrgbClr r="0" g="0" b="0"/>
        </a:effectRef>
        <a:fontRef idx="minor"/>
      </dsp:style>
    </dsp:sp>
    <dsp:sp modelId="{222A8031-9FF8-41D3-BDAF-69B38489021B}">
      <dsp:nvSpPr>
        <dsp:cNvPr id="0" name=""/>
        <dsp:cNvSpPr/>
      </dsp:nvSpPr>
      <dsp:spPr>
        <a:xfrm>
          <a:off x="285231" y="1395223"/>
          <a:ext cx="518601" cy="51860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7831546C-B66D-4B77-9A41-D6661F224D27}">
      <dsp:nvSpPr>
        <dsp:cNvPr id="0" name=""/>
        <dsp:cNvSpPr/>
      </dsp:nvSpPr>
      <dsp:spPr>
        <a:xfrm>
          <a:off x="1089064" y="1183067"/>
          <a:ext cx="5120079" cy="9429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792" tIns="99792" rIns="99792" bIns="99792" numCol="1" spcCol="1270" anchor="ctr" anchorCtr="0">
          <a:noAutofit/>
        </a:bodyPr>
        <a:lstStyle/>
        <a:p>
          <a:pPr marL="0" lvl="0" indent="0" algn="l" defTabSz="844550" rtl="0">
            <a:lnSpc>
              <a:spcPct val="100000"/>
            </a:lnSpc>
            <a:spcBef>
              <a:spcPct val="0"/>
            </a:spcBef>
            <a:spcAft>
              <a:spcPct val="35000"/>
            </a:spcAft>
            <a:buNone/>
          </a:pPr>
          <a:r>
            <a:rPr lang="en-US" sz="1900" b="0" i="0" kern="1200"/>
            <a:t>EMAIL ID         </a:t>
          </a:r>
          <a:r>
            <a:rPr lang="en-US" sz="1900" b="0" i="0" kern="1200">
              <a:latin typeface="Century Gothic" panose="020B0502020202020204"/>
            </a:rPr>
            <a:t> </a:t>
          </a:r>
          <a:r>
            <a:rPr lang="en-US" sz="1900" b="0" i="0" kern="1200">
              <a:hlinkClick xmlns:r="http://schemas.openxmlformats.org/officeDocument/2006/relationships" r:id="rId5"/>
            </a:rPr>
            <a:t>aheldc@gmail.com</a:t>
          </a:r>
          <a:r>
            <a:rPr lang="en-US" sz="1900" kern="1200">
              <a:latin typeface="Century Gothic" panose="020B0502020202020204"/>
            </a:rPr>
            <a:t>  </a:t>
          </a:r>
          <a:endParaRPr lang="en-US" sz="1900" kern="1200"/>
        </a:p>
      </dsp:txBody>
      <dsp:txXfrm>
        <a:off x="1089064" y="1183067"/>
        <a:ext cx="5120079" cy="942912"/>
      </dsp:txXfrm>
    </dsp:sp>
    <dsp:sp modelId="{3A4AD12C-4926-4498-8881-38CA79AF12B1}">
      <dsp:nvSpPr>
        <dsp:cNvPr id="0" name=""/>
        <dsp:cNvSpPr/>
      </dsp:nvSpPr>
      <dsp:spPr>
        <a:xfrm>
          <a:off x="0" y="2361708"/>
          <a:ext cx="6209144" cy="942912"/>
        </a:xfrm>
        <a:prstGeom prst="roundRect">
          <a:avLst>
            <a:gd name="adj" fmla="val 10000"/>
          </a:avLst>
        </a:prstGeom>
        <a:solidFill>
          <a:schemeClr val="bg1">
            <a:lumMod val="95000"/>
            <a:hueOff val="0"/>
            <a:satOff val="0"/>
            <a:lumOff val="0"/>
            <a:alphaOff val="0"/>
          </a:schemeClr>
        </a:solidFill>
        <a:ln>
          <a:noFill/>
        </a:ln>
        <a:effectLst/>
        <a:scene3d>
          <a:camera prst="orthographicFront"/>
          <a:lightRig rig="chilly" dir="t"/>
        </a:scene3d>
        <a:sp3d z="-12700" extrusionH="1700" prstMaterial="translucentPowder">
          <a:bevelT w="25400" h="6350" prst="softRound"/>
          <a:bevelB w="0" h="0" prst="convex"/>
        </a:sp3d>
      </dsp:spPr>
      <dsp:style>
        <a:lnRef idx="0">
          <a:scrgbClr r="0" g="0" b="0"/>
        </a:lnRef>
        <a:fillRef idx="1">
          <a:scrgbClr r="0" g="0" b="0"/>
        </a:fillRef>
        <a:effectRef idx="0">
          <a:scrgbClr r="0" g="0" b="0"/>
        </a:effectRef>
        <a:fontRef idx="minor"/>
      </dsp:style>
    </dsp:sp>
    <dsp:sp modelId="{E9AFEF67-0FC9-462C-8EA6-FF38FB346408}">
      <dsp:nvSpPr>
        <dsp:cNvPr id="0" name=""/>
        <dsp:cNvSpPr/>
      </dsp:nvSpPr>
      <dsp:spPr>
        <a:xfrm>
          <a:off x="285231" y="2573864"/>
          <a:ext cx="518601" cy="518601"/>
        </a:xfrm>
        <a:prstGeom prst="rect">
          <a:avLst/>
        </a:prstGeom>
        <a:blipFill>
          <a:blip xmlns:r="http://schemas.openxmlformats.org/officeDocument/2006/relationships"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2D5E6B11-B403-4EBC-8C68-393B92926B32}">
      <dsp:nvSpPr>
        <dsp:cNvPr id="0" name=""/>
        <dsp:cNvSpPr/>
      </dsp:nvSpPr>
      <dsp:spPr>
        <a:xfrm>
          <a:off x="1089064" y="2361708"/>
          <a:ext cx="5120079" cy="9429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792" tIns="99792" rIns="99792" bIns="99792" numCol="1" spcCol="1270" anchor="ctr" anchorCtr="0">
          <a:noAutofit/>
        </a:bodyPr>
        <a:lstStyle/>
        <a:p>
          <a:pPr marL="0" lvl="0" indent="0" algn="l" defTabSz="844550" rtl="0">
            <a:lnSpc>
              <a:spcPct val="100000"/>
            </a:lnSpc>
            <a:spcBef>
              <a:spcPct val="0"/>
            </a:spcBef>
            <a:spcAft>
              <a:spcPct val="35000"/>
            </a:spcAft>
            <a:buNone/>
          </a:pPr>
          <a:r>
            <a:rPr lang="en-US" sz="1900" b="0" i="0" kern="1200"/>
            <a:t>DISCIPLINE      Department of Computer Science and Technology</a:t>
          </a:r>
          <a:r>
            <a:rPr lang="en-US" sz="1900" kern="1200">
              <a:latin typeface="Century Gothic" panose="020B0502020202020204"/>
            </a:rPr>
            <a:t> </a:t>
          </a:r>
        </a:p>
      </dsp:txBody>
      <dsp:txXfrm>
        <a:off x="1089064" y="2361708"/>
        <a:ext cx="5120079" cy="942912"/>
      </dsp:txXfrm>
    </dsp:sp>
    <dsp:sp modelId="{13D3C7A0-2113-45CC-AA29-4164452A47E8}">
      <dsp:nvSpPr>
        <dsp:cNvPr id="0" name=""/>
        <dsp:cNvSpPr/>
      </dsp:nvSpPr>
      <dsp:spPr>
        <a:xfrm>
          <a:off x="0" y="3540349"/>
          <a:ext cx="6209144" cy="942912"/>
        </a:xfrm>
        <a:prstGeom prst="roundRect">
          <a:avLst>
            <a:gd name="adj" fmla="val 10000"/>
          </a:avLst>
        </a:prstGeom>
        <a:solidFill>
          <a:schemeClr val="bg1">
            <a:lumMod val="95000"/>
            <a:hueOff val="0"/>
            <a:satOff val="0"/>
            <a:lumOff val="0"/>
            <a:alphaOff val="0"/>
          </a:schemeClr>
        </a:solidFill>
        <a:ln>
          <a:noFill/>
        </a:ln>
        <a:effectLst/>
        <a:scene3d>
          <a:camera prst="orthographicFront"/>
          <a:lightRig rig="chilly" dir="t"/>
        </a:scene3d>
        <a:sp3d z="-12700" extrusionH="1700" prstMaterial="translucentPowder">
          <a:bevelT w="25400" h="6350" prst="softRound"/>
          <a:bevelB w="0" h="0" prst="convex"/>
        </a:sp3d>
      </dsp:spPr>
      <dsp:style>
        <a:lnRef idx="0">
          <a:scrgbClr r="0" g="0" b="0"/>
        </a:lnRef>
        <a:fillRef idx="1">
          <a:scrgbClr r="0" g="0" b="0"/>
        </a:fillRef>
        <a:effectRef idx="0">
          <a:scrgbClr r="0" g="0" b="0"/>
        </a:effectRef>
        <a:fontRef idx="minor"/>
      </dsp:style>
    </dsp:sp>
    <dsp:sp modelId="{5FA4CAB5-3B69-4A39-82A9-9B1B87AD0D33}">
      <dsp:nvSpPr>
        <dsp:cNvPr id="0" name=""/>
        <dsp:cNvSpPr/>
      </dsp:nvSpPr>
      <dsp:spPr>
        <a:xfrm>
          <a:off x="285231" y="3752504"/>
          <a:ext cx="518601" cy="518601"/>
        </a:xfrm>
        <a:prstGeom prst="rect">
          <a:avLst/>
        </a:prstGeom>
        <a:blipFill>
          <a:blip xmlns:r="http://schemas.openxmlformats.org/officeDocument/2006/relationships"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a:blip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FCDF5F3F-0422-4216-9859-725C45C13341}">
      <dsp:nvSpPr>
        <dsp:cNvPr id="0" name=""/>
        <dsp:cNvSpPr/>
      </dsp:nvSpPr>
      <dsp:spPr>
        <a:xfrm>
          <a:off x="1089064" y="3540349"/>
          <a:ext cx="5120079" cy="9429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792" tIns="99792" rIns="99792" bIns="99792" numCol="1" spcCol="1270" anchor="ctr" anchorCtr="0">
          <a:noAutofit/>
        </a:bodyPr>
        <a:lstStyle/>
        <a:p>
          <a:pPr marL="0" lvl="0" indent="0" algn="l" defTabSz="844550" rtl="0">
            <a:lnSpc>
              <a:spcPct val="100000"/>
            </a:lnSpc>
            <a:spcBef>
              <a:spcPct val="0"/>
            </a:spcBef>
            <a:spcAft>
              <a:spcPct val="35000"/>
            </a:spcAft>
            <a:buNone/>
          </a:pPr>
          <a:r>
            <a:rPr lang="en-US" sz="1900" b="0" i="0" kern="1200"/>
            <a:t>YEAR               </a:t>
          </a:r>
          <a:r>
            <a:rPr lang="en-US" sz="1900" b="0" i="0" kern="1200">
              <a:latin typeface="Century Gothic" panose="020B0502020202020204"/>
            </a:rPr>
            <a:t>3rd</a:t>
          </a:r>
          <a:r>
            <a:rPr lang="en-US" sz="1900" b="0" i="0" kern="1200"/>
            <a:t> year</a:t>
          </a:r>
          <a:r>
            <a:rPr lang="en-US" sz="1900" kern="1200">
              <a:latin typeface="Century Gothic" panose="020B0502020202020204"/>
            </a:rPr>
            <a:t> </a:t>
          </a:r>
          <a:endParaRPr lang="en-US" sz="1900" kern="1200"/>
        </a:p>
      </dsp:txBody>
      <dsp:txXfrm>
        <a:off x="1089064" y="3540349"/>
        <a:ext cx="5120079" cy="942912"/>
      </dsp:txXfrm>
    </dsp:sp>
    <dsp:sp modelId="{7CA04802-0873-4E2C-B51C-4255D0D4F85A}">
      <dsp:nvSpPr>
        <dsp:cNvPr id="0" name=""/>
        <dsp:cNvSpPr/>
      </dsp:nvSpPr>
      <dsp:spPr>
        <a:xfrm>
          <a:off x="0" y="4718990"/>
          <a:ext cx="6209144" cy="942912"/>
        </a:xfrm>
        <a:prstGeom prst="roundRect">
          <a:avLst>
            <a:gd name="adj" fmla="val 10000"/>
          </a:avLst>
        </a:prstGeom>
        <a:solidFill>
          <a:schemeClr val="bg1">
            <a:lumMod val="95000"/>
            <a:hueOff val="0"/>
            <a:satOff val="0"/>
            <a:lumOff val="0"/>
            <a:alphaOff val="0"/>
          </a:schemeClr>
        </a:solidFill>
        <a:ln>
          <a:noFill/>
        </a:ln>
        <a:effectLst/>
        <a:scene3d>
          <a:camera prst="orthographicFront"/>
          <a:lightRig rig="chilly" dir="t"/>
        </a:scene3d>
        <a:sp3d z="-12700" extrusionH="1700" prstMaterial="translucentPowder">
          <a:bevelT w="25400" h="6350" prst="softRound"/>
          <a:bevelB w="0" h="0" prst="convex"/>
        </a:sp3d>
      </dsp:spPr>
      <dsp:style>
        <a:lnRef idx="0">
          <a:scrgbClr r="0" g="0" b="0"/>
        </a:lnRef>
        <a:fillRef idx="1">
          <a:scrgbClr r="0" g="0" b="0"/>
        </a:fillRef>
        <a:effectRef idx="0">
          <a:scrgbClr r="0" g="0" b="0"/>
        </a:effectRef>
        <a:fontRef idx="minor"/>
      </dsp:style>
    </dsp:sp>
    <dsp:sp modelId="{613C52AD-6692-456A-905D-1E2AA6AF1F02}">
      <dsp:nvSpPr>
        <dsp:cNvPr id="0" name=""/>
        <dsp:cNvSpPr/>
      </dsp:nvSpPr>
      <dsp:spPr>
        <a:xfrm>
          <a:off x="285231" y="4931145"/>
          <a:ext cx="518601" cy="518601"/>
        </a:xfrm>
        <a:prstGeom prst="rect">
          <a:avLst/>
        </a:prstGeom>
        <a:blipFill>
          <a:blip xmlns:r="http://schemas.openxmlformats.org/officeDocument/2006/relationships"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a:blip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030F61C8-990C-4D10-BBEF-342233FA90A0}">
      <dsp:nvSpPr>
        <dsp:cNvPr id="0" name=""/>
        <dsp:cNvSpPr/>
      </dsp:nvSpPr>
      <dsp:spPr>
        <a:xfrm>
          <a:off x="1089064" y="4718990"/>
          <a:ext cx="5120079" cy="9429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792" tIns="99792" rIns="99792" bIns="99792" numCol="1" spcCol="1270" anchor="ctr" anchorCtr="0">
          <a:noAutofit/>
        </a:bodyPr>
        <a:lstStyle/>
        <a:p>
          <a:pPr marL="0" lvl="0" indent="0" algn="l" defTabSz="844550" rtl="0">
            <a:lnSpc>
              <a:spcPct val="100000"/>
            </a:lnSpc>
            <a:spcBef>
              <a:spcPct val="0"/>
            </a:spcBef>
            <a:spcAft>
              <a:spcPct val="35000"/>
            </a:spcAft>
            <a:buNone/>
          </a:pPr>
          <a:r>
            <a:rPr lang="en-US" sz="1900" b="0" i="0" kern="1200"/>
            <a:t>MOBILE</a:t>
          </a:r>
          <a:r>
            <a:rPr lang="en-US" sz="1900" kern="1200">
              <a:latin typeface="Century Gothic" panose="020B0502020202020204"/>
            </a:rPr>
            <a:t>           </a:t>
          </a:r>
          <a:r>
            <a:rPr lang="en-US" sz="1900" kern="1200"/>
            <a:t>8617791548</a:t>
          </a:r>
        </a:p>
      </dsp:txBody>
      <dsp:txXfrm>
        <a:off x="1089064" y="4718990"/>
        <a:ext cx="5120079" cy="94291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9C88A0-F7EE-42A6-9012-DA16E41F82AD}">
      <dsp:nvSpPr>
        <dsp:cNvPr id="0" name=""/>
        <dsp:cNvSpPr/>
      </dsp:nvSpPr>
      <dsp:spPr>
        <a:xfrm>
          <a:off x="0" y="4426"/>
          <a:ext cx="6209144" cy="942912"/>
        </a:xfrm>
        <a:prstGeom prst="roundRect">
          <a:avLst>
            <a:gd name="adj" fmla="val 10000"/>
          </a:avLst>
        </a:prstGeom>
        <a:solidFill>
          <a:schemeClr val="bg1">
            <a:lumMod val="95000"/>
            <a:hueOff val="0"/>
            <a:satOff val="0"/>
            <a:lumOff val="0"/>
            <a:alphaOff val="0"/>
          </a:schemeClr>
        </a:solidFill>
        <a:ln>
          <a:noFill/>
        </a:ln>
        <a:effectLst/>
        <a:scene3d>
          <a:camera prst="orthographicFront"/>
          <a:lightRig rig="chilly" dir="t"/>
        </a:scene3d>
        <a:sp3d z="-12700" extrusionH="1700" prstMaterial="translucentPowder">
          <a:bevelT w="25400" h="6350" prst="softRound"/>
          <a:bevelB w="0" h="0" prst="convex"/>
        </a:sp3d>
      </dsp:spPr>
      <dsp:style>
        <a:lnRef idx="0">
          <a:scrgbClr r="0" g="0" b="0"/>
        </a:lnRef>
        <a:fillRef idx="1">
          <a:scrgbClr r="0" g="0" b="0"/>
        </a:fillRef>
        <a:effectRef idx="0">
          <a:scrgbClr r="0" g="0" b="0"/>
        </a:effectRef>
        <a:fontRef idx="minor"/>
      </dsp:style>
    </dsp:sp>
    <dsp:sp modelId="{FB157A4D-A493-40A7-BB99-E6CCE70F245C}">
      <dsp:nvSpPr>
        <dsp:cNvPr id="0" name=""/>
        <dsp:cNvSpPr/>
      </dsp:nvSpPr>
      <dsp:spPr>
        <a:xfrm>
          <a:off x="285231" y="216582"/>
          <a:ext cx="518601" cy="51860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C78BB61F-B34C-4D9E-8834-846E64B3BBDA}">
      <dsp:nvSpPr>
        <dsp:cNvPr id="0" name=""/>
        <dsp:cNvSpPr/>
      </dsp:nvSpPr>
      <dsp:spPr>
        <a:xfrm>
          <a:off x="1089064" y="4426"/>
          <a:ext cx="5120079" cy="9429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792" tIns="99792" rIns="99792" bIns="99792" numCol="1" spcCol="1270" anchor="ctr" anchorCtr="0">
          <a:noAutofit/>
        </a:bodyPr>
        <a:lstStyle/>
        <a:p>
          <a:pPr marL="0" lvl="0" indent="0" algn="l" defTabSz="711200" rtl="0">
            <a:lnSpc>
              <a:spcPct val="100000"/>
            </a:lnSpc>
            <a:spcBef>
              <a:spcPct val="0"/>
            </a:spcBef>
            <a:spcAft>
              <a:spcPct val="35000"/>
            </a:spcAft>
            <a:buNone/>
          </a:pPr>
          <a:r>
            <a:rPr lang="en-US" sz="1600" b="0" i="0" kern="1200"/>
            <a:t>NAME                  Ved Prakash Dubey</a:t>
          </a:r>
          <a:r>
            <a:rPr lang="en-US" sz="1600" kern="1200">
              <a:latin typeface="Century Gothic" panose="020B0502020202020204"/>
            </a:rPr>
            <a:t> </a:t>
          </a:r>
          <a:endParaRPr lang="en-US" sz="1600" kern="1200"/>
        </a:p>
      </dsp:txBody>
      <dsp:txXfrm>
        <a:off x="1089064" y="4426"/>
        <a:ext cx="5120079" cy="942912"/>
      </dsp:txXfrm>
    </dsp:sp>
    <dsp:sp modelId="{3C9BC99C-117B-4154-A97E-1F900E65949D}">
      <dsp:nvSpPr>
        <dsp:cNvPr id="0" name=""/>
        <dsp:cNvSpPr/>
      </dsp:nvSpPr>
      <dsp:spPr>
        <a:xfrm>
          <a:off x="0" y="1183067"/>
          <a:ext cx="6209144" cy="942912"/>
        </a:xfrm>
        <a:prstGeom prst="roundRect">
          <a:avLst>
            <a:gd name="adj" fmla="val 10000"/>
          </a:avLst>
        </a:prstGeom>
        <a:solidFill>
          <a:schemeClr val="bg1">
            <a:lumMod val="95000"/>
            <a:hueOff val="0"/>
            <a:satOff val="0"/>
            <a:lumOff val="0"/>
            <a:alphaOff val="0"/>
          </a:schemeClr>
        </a:solidFill>
        <a:ln>
          <a:noFill/>
        </a:ln>
        <a:effectLst/>
        <a:scene3d>
          <a:camera prst="orthographicFront"/>
          <a:lightRig rig="chilly" dir="t"/>
        </a:scene3d>
        <a:sp3d z="-12700" extrusionH="1700" prstMaterial="translucentPowder">
          <a:bevelT w="25400" h="6350" prst="softRound"/>
          <a:bevelB w="0" h="0" prst="convex"/>
        </a:sp3d>
      </dsp:spPr>
      <dsp:style>
        <a:lnRef idx="0">
          <a:scrgbClr r="0" g="0" b="0"/>
        </a:lnRef>
        <a:fillRef idx="1">
          <a:scrgbClr r="0" g="0" b="0"/>
        </a:fillRef>
        <a:effectRef idx="0">
          <a:scrgbClr r="0" g="0" b="0"/>
        </a:effectRef>
        <a:fontRef idx="minor"/>
      </dsp:style>
    </dsp:sp>
    <dsp:sp modelId="{222A8031-9FF8-41D3-BDAF-69B38489021B}">
      <dsp:nvSpPr>
        <dsp:cNvPr id="0" name=""/>
        <dsp:cNvSpPr/>
      </dsp:nvSpPr>
      <dsp:spPr>
        <a:xfrm>
          <a:off x="285231" y="1395223"/>
          <a:ext cx="518601" cy="51860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7831546C-B66D-4B77-9A41-D6661F224D27}">
      <dsp:nvSpPr>
        <dsp:cNvPr id="0" name=""/>
        <dsp:cNvSpPr/>
      </dsp:nvSpPr>
      <dsp:spPr>
        <a:xfrm>
          <a:off x="1089064" y="1183067"/>
          <a:ext cx="5120079" cy="9429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792" tIns="99792" rIns="99792" bIns="99792" numCol="1" spcCol="1270" anchor="ctr" anchorCtr="0">
          <a:noAutofit/>
        </a:bodyPr>
        <a:lstStyle/>
        <a:p>
          <a:pPr marL="0" lvl="0" indent="0" algn="l" defTabSz="711200">
            <a:lnSpc>
              <a:spcPct val="100000"/>
            </a:lnSpc>
            <a:spcBef>
              <a:spcPct val="0"/>
            </a:spcBef>
            <a:spcAft>
              <a:spcPct val="35000"/>
            </a:spcAft>
            <a:buNone/>
          </a:pPr>
          <a:r>
            <a:rPr lang="en-US" sz="1600" b="0" i="0" kern="1200"/>
            <a:t>EMAIL ID          </a:t>
          </a:r>
          <a:r>
            <a:rPr lang="en-US" sz="1600" b="0" i="0" kern="1200">
              <a:hlinkClick xmlns:r="http://schemas.openxmlformats.org/officeDocument/2006/relationships" r:id="rId5"/>
            </a:rPr>
            <a:t>dvedprakash2001@gmail.com</a:t>
          </a:r>
          <a:r>
            <a:rPr lang="en-US" sz="1600" kern="1200">
              <a:latin typeface="Century Gothic" panose="020B0502020202020204"/>
            </a:rPr>
            <a:t> </a:t>
          </a:r>
          <a:endParaRPr lang="en-US" sz="1600" kern="1200"/>
        </a:p>
      </dsp:txBody>
      <dsp:txXfrm>
        <a:off x="1089064" y="1183067"/>
        <a:ext cx="5120079" cy="942912"/>
      </dsp:txXfrm>
    </dsp:sp>
    <dsp:sp modelId="{3A4AD12C-4926-4498-8881-38CA79AF12B1}">
      <dsp:nvSpPr>
        <dsp:cNvPr id="0" name=""/>
        <dsp:cNvSpPr/>
      </dsp:nvSpPr>
      <dsp:spPr>
        <a:xfrm>
          <a:off x="0" y="2361708"/>
          <a:ext cx="6209144" cy="942912"/>
        </a:xfrm>
        <a:prstGeom prst="roundRect">
          <a:avLst>
            <a:gd name="adj" fmla="val 10000"/>
          </a:avLst>
        </a:prstGeom>
        <a:solidFill>
          <a:schemeClr val="bg1">
            <a:lumMod val="95000"/>
            <a:hueOff val="0"/>
            <a:satOff val="0"/>
            <a:lumOff val="0"/>
            <a:alphaOff val="0"/>
          </a:schemeClr>
        </a:solidFill>
        <a:ln>
          <a:noFill/>
        </a:ln>
        <a:effectLst/>
        <a:scene3d>
          <a:camera prst="orthographicFront"/>
          <a:lightRig rig="chilly" dir="t"/>
        </a:scene3d>
        <a:sp3d z="-12700" extrusionH="1700" prstMaterial="translucentPowder">
          <a:bevelT w="25400" h="6350" prst="softRound"/>
          <a:bevelB w="0" h="0" prst="convex"/>
        </a:sp3d>
      </dsp:spPr>
      <dsp:style>
        <a:lnRef idx="0">
          <a:scrgbClr r="0" g="0" b="0"/>
        </a:lnRef>
        <a:fillRef idx="1">
          <a:scrgbClr r="0" g="0" b="0"/>
        </a:fillRef>
        <a:effectRef idx="0">
          <a:scrgbClr r="0" g="0" b="0"/>
        </a:effectRef>
        <a:fontRef idx="minor"/>
      </dsp:style>
    </dsp:sp>
    <dsp:sp modelId="{E9AFEF67-0FC9-462C-8EA6-FF38FB346408}">
      <dsp:nvSpPr>
        <dsp:cNvPr id="0" name=""/>
        <dsp:cNvSpPr/>
      </dsp:nvSpPr>
      <dsp:spPr>
        <a:xfrm>
          <a:off x="285231" y="2573864"/>
          <a:ext cx="518601" cy="518601"/>
        </a:xfrm>
        <a:prstGeom prst="rect">
          <a:avLst/>
        </a:prstGeom>
        <a:blipFill>
          <a:blip xmlns:r="http://schemas.openxmlformats.org/officeDocument/2006/relationships"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2D5E6B11-B403-4EBC-8C68-393B92926B32}">
      <dsp:nvSpPr>
        <dsp:cNvPr id="0" name=""/>
        <dsp:cNvSpPr/>
      </dsp:nvSpPr>
      <dsp:spPr>
        <a:xfrm>
          <a:off x="1089064" y="2361708"/>
          <a:ext cx="5120079" cy="9429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792" tIns="99792" rIns="99792" bIns="99792" numCol="1" spcCol="1270" anchor="ctr" anchorCtr="0">
          <a:noAutofit/>
        </a:bodyPr>
        <a:lstStyle/>
        <a:p>
          <a:pPr marL="0" lvl="0" indent="0" algn="l" defTabSz="711200" rtl="0">
            <a:lnSpc>
              <a:spcPct val="100000"/>
            </a:lnSpc>
            <a:spcBef>
              <a:spcPct val="0"/>
            </a:spcBef>
            <a:spcAft>
              <a:spcPct val="35000"/>
            </a:spcAft>
            <a:buNone/>
          </a:pPr>
          <a:r>
            <a:rPr lang="en-US" sz="1600" b="0" i="0" kern="1200"/>
            <a:t>DISCIPLINE      CSE-SWE</a:t>
          </a:r>
          <a:r>
            <a:rPr lang="en-US" sz="1600" kern="1200">
              <a:latin typeface="Century Gothic" panose="020B0502020202020204"/>
            </a:rPr>
            <a:t> </a:t>
          </a:r>
        </a:p>
      </dsp:txBody>
      <dsp:txXfrm>
        <a:off x="1089064" y="2361708"/>
        <a:ext cx="5120079" cy="942912"/>
      </dsp:txXfrm>
    </dsp:sp>
    <dsp:sp modelId="{13D3C7A0-2113-45CC-AA29-4164452A47E8}">
      <dsp:nvSpPr>
        <dsp:cNvPr id="0" name=""/>
        <dsp:cNvSpPr/>
      </dsp:nvSpPr>
      <dsp:spPr>
        <a:xfrm>
          <a:off x="0" y="3540349"/>
          <a:ext cx="6209144" cy="942912"/>
        </a:xfrm>
        <a:prstGeom prst="roundRect">
          <a:avLst>
            <a:gd name="adj" fmla="val 10000"/>
          </a:avLst>
        </a:prstGeom>
        <a:solidFill>
          <a:schemeClr val="bg1">
            <a:lumMod val="95000"/>
            <a:hueOff val="0"/>
            <a:satOff val="0"/>
            <a:lumOff val="0"/>
            <a:alphaOff val="0"/>
          </a:schemeClr>
        </a:solidFill>
        <a:ln>
          <a:noFill/>
        </a:ln>
        <a:effectLst/>
        <a:scene3d>
          <a:camera prst="orthographicFront"/>
          <a:lightRig rig="chilly" dir="t"/>
        </a:scene3d>
        <a:sp3d z="-12700" extrusionH="1700" prstMaterial="translucentPowder">
          <a:bevelT w="25400" h="6350" prst="softRound"/>
          <a:bevelB w="0" h="0" prst="convex"/>
        </a:sp3d>
      </dsp:spPr>
      <dsp:style>
        <a:lnRef idx="0">
          <a:scrgbClr r="0" g="0" b="0"/>
        </a:lnRef>
        <a:fillRef idx="1">
          <a:scrgbClr r="0" g="0" b="0"/>
        </a:fillRef>
        <a:effectRef idx="0">
          <a:scrgbClr r="0" g="0" b="0"/>
        </a:effectRef>
        <a:fontRef idx="minor"/>
      </dsp:style>
    </dsp:sp>
    <dsp:sp modelId="{5FA4CAB5-3B69-4A39-82A9-9B1B87AD0D33}">
      <dsp:nvSpPr>
        <dsp:cNvPr id="0" name=""/>
        <dsp:cNvSpPr/>
      </dsp:nvSpPr>
      <dsp:spPr>
        <a:xfrm>
          <a:off x="285231" y="3752504"/>
          <a:ext cx="518601" cy="518601"/>
        </a:xfrm>
        <a:prstGeom prst="rect">
          <a:avLst/>
        </a:prstGeom>
        <a:blipFill>
          <a:blip xmlns:r="http://schemas.openxmlformats.org/officeDocument/2006/relationships"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a:blip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FCDF5F3F-0422-4216-9859-725C45C13341}">
      <dsp:nvSpPr>
        <dsp:cNvPr id="0" name=""/>
        <dsp:cNvSpPr/>
      </dsp:nvSpPr>
      <dsp:spPr>
        <a:xfrm>
          <a:off x="1089064" y="3540349"/>
          <a:ext cx="5120079" cy="9429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792" tIns="99792" rIns="99792" bIns="99792" numCol="1" spcCol="1270" anchor="ctr" anchorCtr="0">
          <a:noAutofit/>
        </a:bodyPr>
        <a:lstStyle/>
        <a:p>
          <a:pPr marL="0" lvl="0" indent="0" algn="l" defTabSz="711200" rtl="0">
            <a:lnSpc>
              <a:spcPct val="100000"/>
            </a:lnSpc>
            <a:spcBef>
              <a:spcPct val="0"/>
            </a:spcBef>
            <a:spcAft>
              <a:spcPct val="35000"/>
            </a:spcAft>
            <a:buNone/>
          </a:pPr>
          <a:r>
            <a:rPr lang="en-US" sz="1600" b="0" i="0" kern="1200"/>
            <a:t>YEAR               3rd year</a:t>
          </a:r>
          <a:r>
            <a:rPr lang="en-US" sz="1600" kern="1200">
              <a:latin typeface="Century Gothic" panose="020B0502020202020204"/>
            </a:rPr>
            <a:t> </a:t>
          </a:r>
          <a:endParaRPr lang="en-US" sz="1600" kern="1200"/>
        </a:p>
      </dsp:txBody>
      <dsp:txXfrm>
        <a:off x="1089064" y="3540349"/>
        <a:ext cx="5120079" cy="942912"/>
      </dsp:txXfrm>
    </dsp:sp>
    <dsp:sp modelId="{7CA04802-0873-4E2C-B51C-4255D0D4F85A}">
      <dsp:nvSpPr>
        <dsp:cNvPr id="0" name=""/>
        <dsp:cNvSpPr/>
      </dsp:nvSpPr>
      <dsp:spPr>
        <a:xfrm>
          <a:off x="0" y="4718990"/>
          <a:ext cx="6209144" cy="942912"/>
        </a:xfrm>
        <a:prstGeom prst="roundRect">
          <a:avLst>
            <a:gd name="adj" fmla="val 10000"/>
          </a:avLst>
        </a:prstGeom>
        <a:solidFill>
          <a:schemeClr val="bg1">
            <a:lumMod val="95000"/>
            <a:hueOff val="0"/>
            <a:satOff val="0"/>
            <a:lumOff val="0"/>
            <a:alphaOff val="0"/>
          </a:schemeClr>
        </a:solidFill>
        <a:ln>
          <a:noFill/>
        </a:ln>
        <a:effectLst/>
        <a:scene3d>
          <a:camera prst="orthographicFront"/>
          <a:lightRig rig="chilly" dir="t"/>
        </a:scene3d>
        <a:sp3d z="-12700" extrusionH="1700" prstMaterial="translucentPowder">
          <a:bevelT w="25400" h="6350" prst="softRound"/>
          <a:bevelB w="0" h="0" prst="convex"/>
        </a:sp3d>
      </dsp:spPr>
      <dsp:style>
        <a:lnRef idx="0">
          <a:scrgbClr r="0" g="0" b="0"/>
        </a:lnRef>
        <a:fillRef idx="1">
          <a:scrgbClr r="0" g="0" b="0"/>
        </a:fillRef>
        <a:effectRef idx="0">
          <a:scrgbClr r="0" g="0" b="0"/>
        </a:effectRef>
        <a:fontRef idx="minor"/>
      </dsp:style>
    </dsp:sp>
    <dsp:sp modelId="{613C52AD-6692-456A-905D-1E2AA6AF1F02}">
      <dsp:nvSpPr>
        <dsp:cNvPr id="0" name=""/>
        <dsp:cNvSpPr/>
      </dsp:nvSpPr>
      <dsp:spPr>
        <a:xfrm>
          <a:off x="285231" y="4931145"/>
          <a:ext cx="518601" cy="518601"/>
        </a:xfrm>
        <a:prstGeom prst="rect">
          <a:avLst/>
        </a:prstGeom>
        <a:blipFill>
          <a:blip xmlns:r="http://schemas.openxmlformats.org/officeDocument/2006/relationships"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a:blip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030F61C8-990C-4D10-BBEF-342233FA90A0}">
      <dsp:nvSpPr>
        <dsp:cNvPr id="0" name=""/>
        <dsp:cNvSpPr/>
      </dsp:nvSpPr>
      <dsp:spPr>
        <a:xfrm>
          <a:off x="1089064" y="4718990"/>
          <a:ext cx="5120079" cy="9429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792" tIns="99792" rIns="99792" bIns="99792" numCol="1" spcCol="1270" anchor="ctr" anchorCtr="0">
          <a:noAutofit/>
        </a:bodyPr>
        <a:lstStyle/>
        <a:p>
          <a:pPr marL="0" lvl="0" indent="0" algn="l" defTabSz="711200" rtl="0">
            <a:lnSpc>
              <a:spcPct val="100000"/>
            </a:lnSpc>
            <a:spcBef>
              <a:spcPct val="0"/>
            </a:spcBef>
            <a:spcAft>
              <a:spcPct val="35000"/>
            </a:spcAft>
            <a:buNone/>
          </a:pPr>
          <a:r>
            <a:rPr lang="en-US" sz="1600" b="0" i="0" kern="1200"/>
            <a:t>MOBILE</a:t>
          </a:r>
          <a:r>
            <a:rPr lang="en-US" sz="1600" kern="1200">
              <a:latin typeface="Century Gothic" panose="020B0502020202020204"/>
            </a:rPr>
            <a:t>           </a:t>
          </a:r>
          <a:r>
            <a:rPr lang="en-US" sz="1600" kern="1200"/>
            <a:t>9674990810</a:t>
          </a:r>
        </a:p>
      </dsp:txBody>
      <dsp:txXfrm>
        <a:off x="1089064" y="4718990"/>
        <a:ext cx="5120079" cy="94291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9C88A0-F7EE-42A6-9012-DA16E41F82AD}">
      <dsp:nvSpPr>
        <dsp:cNvPr id="0" name=""/>
        <dsp:cNvSpPr/>
      </dsp:nvSpPr>
      <dsp:spPr>
        <a:xfrm>
          <a:off x="0" y="4426"/>
          <a:ext cx="6209144" cy="942912"/>
        </a:xfrm>
        <a:prstGeom prst="roundRect">
          <a:avLst>
            <a:gd name="adj" fmla="val 10000"/>
          </a:avLst>
        </a:prstGeom>
        <a:solidFill>
          <a:schemeClr val="bg1">
            <a:lumMod val="95000"/>
            <a:hueOff val="0"/>
            <a:satOff val="0"/>
            <a:lumOff val="0"/>
            <a:alphaOff val="0"/>
          </a:schemeClr>
        </a:solidFill>
        <a:ln>
          <a:noFill/>
        </a:ln>
        <a:effectLst/>
        <a:scene3d>
          <a:camera prst="orthographicFront"/>
          <a:lightRig rig="chilly" dir="t"/>
        </a:scene3d>
        <a:sp3d z="-12700" extrusionH="1700" prstMaterial="translucentPowder">
          <a:bevelT w="25400" h="6350" prst="softRound"/>
          <a:bevelB w="0" h="0" prst="convex"/>
        </a:sp3d>
      </dsp:spPr>
      <dsp:style>
        <a:lnRef idx="0">
          <a:scrgbClr r="0" g="0" b="0"/>
        </a:lnRef>
        <a:fillRef idx="1">
          <a:scrgbClr r="0" g="0" b="0"/>
        </a:fillRef>
        <a:effectRef idx="0">
          <a:scrgbClr r="0" g="0" b="0"/>
        </a:effectRef>
        <a:fontRef idx="minor"/>
      </dsp:style>
    </dsp:sp>
    <dsp:sp modelId="{FB157A4D-A493-40A7-BB99-E6CCE70F245C}">
      <dsp:nvSpPr>
        <dsp:cNvPr id="0" name=""/>
        <dsp:cNvSpPr/>
      </dsp:nvSpPr>
      <dsp:spPr>
        <a:xfrm>
          <a:off x="285231" y="216582"/>
          <a:ext cx="518601" cy="51860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C78BB61F-B34C-4D9E-8834-846E64B3BBDA}">
      <dsp:nvSpPr>
        <dsp:cNvPr id="0" name=""/>
        <dsp:cNvSpPr/>
      </dsp:nvSpPr>
      <dsp:spPr>
        <a:xfrm>
          <a:off x="1089064" y="4426"/>
          <a:ext cx="5120079" cy="9429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792" tIns="99792" rIns="99792" bIns="99792" numCol="1" spcCol="1270" anchor="ctr" anchorCtr="0">
          <a:noAutofit/>
        </a:bodyPr>
        <a:lstStyle/>
        <a:p>
          <a:pPr marL="0" lvl="0" indent="0" algn="l" defTabSz="755650" rtl="0">
            <a:lnSpc>
              <a:spcPct val="100000"/>
            </a:lnSpc>
            <a:spcBef>
              <a:spcPct val="0"/>
            </a:spcBef>
            <a:spcAft>
              <a:spcPct val="35000"/>
            </a:spcAft>
            <a:buNone/>
          </a:pPr>
          <a:r>
            <a:rPr lang="en-US" sz="1700" b="0" i="0" kern="1200"/>
            <a:t>NAME                  Pushpal Das</a:t>
          </a:r>
          <a:r>
            <a:rPr lang="en-US" sz="1700" kern="1200">
              <a:latin typeface="Century Gothic" panose="020B0502020202020204"/>
            </a:rPr>
            <a:t> </a:t>
          </a:r>
          <a:endParaRPr lang="en-US" sz="1700" kern="1200"/>
        </a:p>
      </dsp:txBody>
      <dsp:txXfrm>
        <a:off x="1089064" y="4426"/>
        <a:ext cx="5120079" cy="942912"/>
      </dsp:txXfrm>
    </dsp:sp>
    <dsp:sp modelId="{3C9BC99C-117B-4154-A97E-1F900E65949D}">
      <dsp:nvSpPr>
        <dsp:cNvPr id="0" name=""/>
        <dsp:cNvSpPr/>
      </dsp:nvSpPr>
      <dsp:spPr>
        <a:xfrm>
          <a:off x="0" y="1183067"/>
          <a:ext cx="6209144" cy="942912"/>
        </a:xfrm>
        <a:prstGeom prst="roundRect">
          <a:avLst>
            <a:gd name="adj" fmla="val 10000"/>
          </a:avLst>
        </a:prstGeom>
        <a:solidFill>
          <a:schemeClr val="bg1">
            <a:lumMod val="95000"/>
            <a:hueOff val="0"/>
            <a:satOff val="0"/>
            <a:lumOff val="0"/>
            <a:alphaOff val="0"/>
          </a:schemeClr>
        </a:solidFill>
        <a:ln>
          <a:noFill/>
        </a:ln>
        <a:effectLst/>
        <a:scene3d>
          <a:camera prst="orthographicFront"/>
          <a:lightRig rig="chilly" dir="t"/>
        </a:scene3d>
        <a:sp3d z="-12700" extrusionH="1700" prstMaterial="translucentPowder">
          <a:bevelT w="25400" h="6350" prst="softRound"/>
          <a:bevelB w="0" h="0" prst="convex"/>
        </a:sp3d>
      </dsp:spPr>
      <dsp:style>
        <a:lnRef idx="0">
          <a:scrgbClr r="0" g="0" b="0"/>
        </a:lnRef>
        <a:fillRef idx="1">
          <a:scrgbClr r="0" g="0" b="0"/>
        </a:fillRef>
        <a:effectRef idx="0">
          <a:scrgbClr r="0" g="0" b="0"/>
        </a:effectRef>
        <a:fontRef idx="minor"/>
      </dsp:style>
    </dsp:sp>
    <dsp:sp modelId="{222A8031-9FF8-41D3-BDAF-69B38489021B}">
      <dsp:nvSpPr>
        <dsp:cNvPr id="0" name=""/>
        <dsp:cNvSpPr/>
      </dsp:nvSpPr>
      <dsp:spPr>
        <a:xfrm>
          <a:off x="285231" y="1395223"/>
          <a:ext cx="518601" cy="51860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7831546C-B66D-4B77-9A41-D6661F224D27}">
      <dsp:nvSpPr>
        <dsp:cNvPr id="0" name=""/>
        <dsp:cNvSpPr/>
      </dsp:nvSpPr>
      <dsp:spPr>
        <a:xfrm>
          <a:off x="1089064" y="1183067"/>
          <a:ext cx="5120079" cy="9429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792" tIns="99792" rIns="99792" bIns="99792" numCol="1" spcCol="1270" anchor="ctr" anchorCtr="0">
          <a:noAutofit/>
        </a:bodyPr>
        <a:lstStyle/>
        <a:p>
          <a:pPr marL="0" lvl="0" indent="0" algn="l" defTabSz="755650">
            <a:lnSpc>
              <a:spcPct val="100000"/>
            </a:lnSpc>
            <a:spcBef>
              <a:spcPct val="0"/>
            </a:spcBef>
            <a:spcAft>
              <a:spcPct val="35000"/>
            </a:spcAft>
            <a:buNone/>
          </a:pPr>
          <a:r>
            <a:rPr lang="en-US" sz="1700" b="0" i="0" kern="1200"/>
            <a:t>EMAIL ID          </a:t>
          </a:r>
          <a:r>
            <a:rPr lang="en-US" sz="1700" b="0" i="0" kern="1200">
              <a:hlinkClick xmlns:r="http://schemas.openxmlformats.org/officeDocument/2006/relationships" r:id="rId5"/>
            </a:rPr>
            <a:t>pushpaldas2001@gmail.com</a:t>
          </a:r>
          <a:r>
            <a:rPr lang="en-US" sz="1700" kern="1200">
              <a:latin typeface="Century Gothic" panose="020B0502020202020204"/>
            </a:rPr>
            <a:t> </a:t>
          </a:r>
          <a:endParaRPr lang="en-US" sz="1700" kern="1200"/>
        </a:p>
      </dsp:txBody>
      <dsp:txXfrm>
        <a:off x="1089064" y="1183067"/>
        <a:ext cx="5120079" cy="942912"/>
      </dsp:txXfrm>
    </dsp:sp>
    <dsp:sp modelId="{3A4AD12C-4926-4498-8881-38CA79AF12B1}">
      <dsp:nvSpPr>
        <dsp:cNvPr id="0" name=""/>
        <dsp:cNvSpPr/>
      </dsp:nvSpPr>
      <dsp:spPr>
        <a:xfrm>
          <a:off x="0" y="2361708"/>
          <a:ext cx="6209144" cy="942912"/>
        </a:xfrm>
        <a:prstGeom prst="roundRect">
          <a:avLst>
            <a:gd name="adj" fmla="val 10000"/>
          </a:avLst>
        </a:prstGeom>
        <a:solidFill>
          <a:schemeClr val="bg1">
            <a:lumMod val="95000"/>
            <a:hueOff val="0"/>
            <a:satOff val="0"/>
            <a:lumOff val="0"/>
            <a:alphaOff val="0"/>
          </a:schemeClr>
        </a:solidFill>
        <a:ln>
          <a:noFill/>
        </a:ln>
        <a:effectLst/>
        <a:scene3d>
          <a:camera prst="orthographicFront"/>
          <a:lightRig rig="chilly" dir="t"/>
        </a:scene3d>
        <a:sp3d z="-12700" extrusionH="1700" prstMaterial="translucentPowder">
          <a:bevelT w="25400" h="6350" prst="softRound"/>
          <a:bevelB w="0" h="0" prst="convex"/>
        </a:sp3d>
      </dsp:spPr>
      <dsp:style>
        <a:lnRef idx="0">
          <a:scrgbClr r="0" g="0" b="0"/>
        </a:lnRef>
        <a:fillRef idx="1">
          <a:scrgbClr r="0" g="0" b="0"/>
        </a:fillRef>
        <a:effectRef idx="0">
          <a:scrgbClr r="0" g="0" b="0"/>
        </a:effectRef>
        <a:fontRef idx="minor"/>
      </dsp:style>
    </dsp:sp>
    <dsp:sp modelId="{E9AFEF67-0FC9-462C-8EA6-FF38FB346408}">
      <dsp:nvSpPr>
        <dsp:cNvPr id="0" name=""/>
        <dsp:cNvSpPr/>
      </dsp:nvSpPr>
      <dsp:spPr>
        <a:xfrm>
          <a:off x="285231" y="2573864"/>
          <a:ext cx="518601" cy="518601"/>
        </a:xfrm>
        <a:prstGeom prst="rect">
          <a:avLst/>
        </a:prstGeom>
        <a:blipFill>
          <a:blip xmlns:r="http://schemas.openxmlformats.org/officeDocument/2006/relationships"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2D5E6B11-B403-4EBC-8C68-393B92926B32}">
      <dsp:nvSpPr>
        <dsp:cNvPr id="0" name=""/>
        <dsp:cNvSpPr/>
      </dsp:nvSpPr>
      <dsp:spPr>
        <a:xfrm>
          <a:off x="1089064" y="2361708"/>
          <a:ext cx="5120079" cy="9429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792" tIns="99792" rIns="99792" bIns="99792" numCol="1" spcCol="1270" anchor="ctr" anchorCtr="0">
          <a:noAutofit/>
        </a:bodyPr>
        <a:lstStyle/>
        <a:p>
          <a:pPr marL="0" lvl="0" indent="0" algn="l" defTabSz="755650" rtl="0">
            <a:lnSpc>
              <a:spcPct val="100000"/>
            </a:lnSpc>
            <a:spcBef>
              <a:spcPct val="0"/>
            </a:spcBef>
            <a:spcAft>
              <a:spcPct val="35000"/>
            </a:spcAft>
            <a:buNone/>
          </a:pPr>
          <a:r>
            <a:rPr lang="en-US" sz="1700" b="0" i="0" kern="1200"/>
            <a:t>DISCIPLINE      Electronics and Communication Engineering</a:t>
          </a:r>
          <a:r>
            <a:rPr lang="en-US" sz="1700" kern="1200">
              <a:latin typeface="Century Gothic" panose="020B0502020202020204"/>
            </a:rPr>
            <a:t> </a:t>
          </a:r>
        </a:p>
      </dsp:txBody>
      <dsp:txXfrm>
        <a:off x="1089064" y="2361708"/>
        <a:ext cx="5120079" cy="942912"/>
      </dsp:txXfrm>
    </dsp:sp>
    <dsp:sp modelId="{13D3C7A0-2113-45CC-AA29-4164452A47E8}">
      <dsp:nvSpPr>
        <dsp:cNvPr id="0" name=""/>
        <dsp:cNvSpPr/>
      </dsp:nvSpPr>
      <dsp:spPr>
        <a:xfrm>
          <a:off x="0" y="3540349"/>
          <a:ext cx="6209144" cy="942912"/>
        </a:xfrm>
        <a:prstGeom prst="roundRect">
          <a:avLst>
            <a:gd name="adj" fmla="val 10000"/>
          </a:avLst>
        </a:prstGeom>
        <a:solidFill>
          <a:schemeClr val="bg1">
            <a:lumMod val="95000"/>
            <a:hueOff val="0"/>
            <a:satOff val="0"/>
            <a:lumOff val="0"/>
            <a:alphaOff val="0"/>
          </a:schemeClr>
        </a:solidFill>
        <a:ln>
          <a:noFill/>
        </a:ln>
        <a:effectLst/>
        <a:scene3d>
          <a:camera prst="orthographicFront"/>
          <a:lightRig rig="chilly" dir="t"/>
        </a:scene3d>
        <a:sp3d z="-12700" extrusionH="1700" prstMaterial="translucentPowder">
          <a:bevelT w="25400" h="6350" prst="softRound"/>
          <a:bevelB w="0" h="0" prst="convex"/>
        </a:sp3d>
      </dsp:spPr>
      <dsp:style>
        <a:lnRef idx="0">
          <a:scrgbClr r="0" g="0" b="0"/>
        </a:lnRef>
        <a:fillRef idx="1">
          <a:scrgbClr r="0" g="0" b="0"/>
        </a:fillRef>
        <a:effectRef idx="0">
          <a:scrgbClr r="0" g="0" b="0"/>
        </a:effectRef>
        <a:fontRef idx="minor"/>
      </dsp:style>
    </dsp:sp>
    <dsp:sp modelId="{5FA4CAB5-3B69-4A39-82A9-9B1B87AD0D33}">
      <dsp:nvSpPr>
        <dsp:cNvPr id="0" name=""/>
        <dsp:cNvSpPr/>
      </dsp:nvSpPr>
      <dsp:spPr>
        <a:xfrm>
          <a:off x="285231" y="3752504"/>
          <a:ext cx="518601" cy="518601"/>
        </a:xfrm>
        <a:prstGeom prst="rect">
          <a:avLst/>
        </a:prstGeom>
        <a:blipFill>
          <a:blip xmlns:r="http://schemas.openxmlformats.org/officeDocument/2006/relationships"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a:blip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FCDF5F3F-0422-4216-9859-725C45C13341}">
      <dsp:nvSpPr>
        <dsp:cNvPr id="0" name=""/>
        <dsp:cNvSpPr/>
      </dsp:nvSpPr>
      <dsp:spPr>
        <a:xfrm>
          <a:off x="1089064" y="3540349"/>
          <a:ext cx="5120079" cy="9429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792" tIns="99792" rIns="99792" bIns="99792" numCol="1" spcCol="1270" anchor="ctr" anchorCtr="0">
          <a:noAutofit/>
        </a:bodyPr>
        <a:lstStyle/>
        <a:p>
          <a:pPr marL="0" lvl="0" indent="0" algn="l" defTabSz="755650" rtl="0">
            <a:lnSpc>
              <a:spcPct val="100000"/>
            </a:lnSpc>
            <a:spcBef>
              <a:spcPct val="0"/>
            </a:spcBef>
            <a:spcAft>
              <a:spcPct val="35000"/>
            </a:spcAft>
            <a:buNone/>
          </a:pPr>
          <a:r>
            <a:rPr lang="en-US" sz="1700" b="0" i="0" kern="1200"/>
            <a:t>YEAR               3rd year</a:t>
          </a:r>
          <a:r>
            <a:rPr lang="en-US" sz="1700" kern="1200">
              <a:latin typeface="Century Gothic" panose="020B0502020202020204"/>
            </a:rPr>
            <a:t> </a:t>
          </a:r>
          <a:endParaRPr lang="en-US" sz="1700" kern="1200"/>
        </a:p>
      </dsp:txBody>
      <dsp:txXfrm>
        <a:off x="1089064" y="3540349"/>
        <a:ext cx="5120079" cy="942912"/>
      </dsp:txXfrm>
    </dsp:sp>
    <dsp:sp modelId="{7CA04802-0873-4E2C-B51C-4255D0D4F85A}">
      <dsp:nvSpPr>
        <dsp:cNvPr id="0" name=""/>
        <dsp:cNvSpPr/>
      </dsp:nvSpPr>
      <dsp:spPr>
        <a:xfrm>
          <a:off x="0" y="4718990"/>
          <a:ext cx="6209144" cy="942912"/>
        </a:xfrm>
        <a:prstGeom prst="roundRect">
          <a:avLst>
            <a:gd name="adj" fmla="val 10000"/>
          </a:avLst>
        </a:prstGeom>
        <a:solidFill>
          <a:schemeClr val="bg1">
            <a:lumMod val="95000"/>
            <a:hueOff val="0"/>
            <a:satOff val="0"/>
            <a:lumOff val="0"/>
            <a:alphaOff val="0"/>
          </a:schemeClr>
        </a:solidFill>
        <a:ln>
          <a:noFill/>
        </a:ln>
        <a:effectLst/>
        <a:scene3d>
          <a:camera prst="orthographicFront"/>
          <a:lightRig rig="chilly" dir="t"/>
        </a:scene3d>
        <a:sp3d z="-12700" extrusionH="1700" prstMaterial="translucentPowder">
          <a:bevelT w="25400" h="6350" prst="softRound"/>
          <a:bevelB w="0" h="0" prst="convex"/>
        </a:sp3d>
      </dsp:spPr>
      <dsp:style>
        <a:lnRef idx="0">
          <a:scrgbClr r="0" g="0" b="0"/>
        </a:lnRef>
        <a:fillRef idx="1">
          <a:scrgbClr r="0" g="0" b="0"/>
        </a:fillRef>
        <a:effectRef idx="0">
          <a:scrgbClr r="0" g="0" b="0"/>
        </a:effectRef>
        <a:fontRef idx="minor"/>
      </dsp:style>
    </dsp:sp>
    <dsp:sp modelId="{613C52AD-6692-456A-905D-1E2AA6AF1F02}">
      <dsp:nvSpPr>
        <dsp:cNvPr id="0" name=""/>
        <dsp:cNvSpPr/>
      </dsp:nvSpPr>
      <dsp:spPr>
        <a:xfrm>
          <a:off x="285231" y="4931145"/>
          <a:ext cx="518601" cy="518601"/>
        </a:xfrm>
        <a:prstGeom prst="rect">
          <a:avLst/>
        </a:prstGeom>
        <a:blipFill>
          <a:blip xmlns:r="http://schemas.openxmlformats.org/officeDocument/2006/relationships"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a:blip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030F61C8-990C-4D10-BBEF-342233FA90A0}">
      <dsp:nvSpPr>
        <dsp:cNvPr id="0" name=""/>
        <dsp:cNvSpPr/>
      </dsp:nvSpPr>
      <dsp:spPr>
        <a:xfrm>
          <a:off x="1089064" y="4718990"/>
          <a:ext cx="5120079" cy="9429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792" tIns="99792" rIns="99792" bIns="99792" numCol="1" spcCol="1270" anchor="ctr" anchorCtr="0">
          <a:noAutofit/>
        </a:bodyPr>
        <a:lstStyle/>
        <a:p>
          <a:pPr marL="0" lvl="0" indent="0" algn="l" defTabSz="755650" rtl="0">
            <a:lnSpc>
              <a:spcPct val="100000"/>
            </a:lnSpc>
            <a:spcBef>
              <a:spcPct val="0"/>
            </a:spcBef>
            <a:spcAft>
              <a:spcPct val="35000"/>
            </a:spcAft>
            <a:buNone/>
          </a:pPr>
          <a:r>
            <a:rPr lang="en-US" sz="1700" b="0" i="0" kern="1200"/>
            <a:t>MOBILE</a:t>
          </a:r>
          <a:r>
            <a:rPr lang="en-US" sz="1700" kern="1200">
              <a:latin typeface="Century Gothic" panose="020B0502020202020204"/>
            </a:rPr>
            <a:t>           </a:t>
          </a:r>
          <a:r>
            <a:rPr lang="en-GB" sz="1700" kern="1200"/>
            <a:t>8910497557</a:t>
          </a:r>
          <a:r>
            <a:rPr lang="en-GB" sz="1700" kern="1200">
              <a:latin typeface="Century Gothic" panose="020B0502020202020204"/>
            </a:rPr>
            <a:t> </a:t>
          </a:r>
          <a:endParaRPr lang="en-GB" sz="1700" kern="1200"/>
        </a:p>
      </dsp:txBody>
      <dsp:txXfrm>
        <a:off x="1089064" y="4718990"/>
        <a:ext cx="5120079" cy="942912"/>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6.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GB" smtClean="0"/>
              <a:t>23/02/2022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p:cNvSpPr>
            <a:spLocks noGrp="1"/>
          </p:cNvSpPr>
          <p:nvPr>
            <p:ph type="dt" sz="half" idx="10"/>
          </p:nvPr>
        </p:nvSpPr>
        <p:spPr/>
        <p:txBody>
          <a:bodyPr/>
          <a:lstStyle/>
          <a:p>
            <a:fld id="{846CE7D5-CF57-46EF-B807-FDD0502418D4}" type="datetimeFigureOut">
              <a:rPr lang="en-GB" smtClean="0"/>
              <a:t>23/02/2022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GB"/>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p:cNvSpPr>
            <a:spLocks noGrp="1"/>
          </p:cNvSpPr>
          <p:nvPr>
            <p:ph type="dt" sz="half" idx="10"/>
          </p:nvPr>
        </p:nvSpPr>
        <p:spPr/>
        <p:txBody>
          <a:bodyPr/>
          <a:lstStyle/>
          <a:p>
            <a:fld id="{846CE7D5-CF57-46EF-B807-FDD0502418D4}" type="datetimeFigureOut">
              <a:rPr lang="en-GB" smtClean="0"/>
              <a:t>23/02/2022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4794456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629073758"/>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068958043"/>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25417513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332604576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Footer Placeholder 7"/>
          <p:cNvSpPr txBox="1">
            <a:spLocks noGrp="1"/>
          </p:cNvSpPr>
          <p:nvPr>
            <p:ph type="ftr" sz="quarter" idx="9"/>
          </p:nvPr>
        </p:nvSpPr>
        <p:spPr/>
        <p:txBody>
          <a:bodyPr/>
          <a:lstStyle>
            <a:lvl1pPr>
              <a:defRPr/>
            </a:lvl1pPr>
          </a:lstStyle>
          <a:p>
            <a:pPr lvl="0"/>
            <a:endParaRPr lang="en-US"/>
          </a:p>
        </p:txBody>
      </p:sp>
      <p:sp>
        <p:nvSpPr>
          <p:cNvPr id="3" name="Slide Number Placeholder 8"/>
          <p:cNvSpPr txBox="1">
            <a:spLocks noGrp="1"/>
          </p:cNvSpPr>
          <p:nvPr>
            <p:ph type="sldNum" sz="quarter" idx="8"/>
          </p:nvPr>
        </p:nvSpPr>
        <p:spPr/>
        <p:txBody>
          <a:bodyPr/>
          <a:lstStyle>
            <a:lvl1pPr>
              <a:defRPr/>
            </a:lvl1pPr>
          </a:lstStyle>
          <a:p>
            <a:pPr lvl="0"/>
            <a:fld id="{ECA9C469-9E35-4048-BDE7-4AC3AD5A911A}" type="slidenum">
              <a:t>‹#›</a:t>
            </a:fld>
            <a:endParaRPr lang="en-US"/>
          </a:p>
        </p:txBody>
      </p:sp>
    </p:spTree>
    <p:extLst>
      <p:ext uri="{BB962C8B-B14F-4D97-AF65-F5344CB8AC3E}">
        <p14:creationId xmlns:p14="http://schemas.microsoft.com/office/powerpoint/2010/main" val="273930460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413984591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1897598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2861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p:cNvSpPr>
            <a:spLocks noGrp="1"/>
          </p:cNvSpPr>
          <p:nvPr>
            <p:ph type="dt" sz="half" idx="10"/>
          </p:nvPr>
        </p:nvSpPr>
        <p:spPr/>
        <p:txBody>
          <a:bodyPr/>
          <a:lstStyle/>
          <a:p>
            <a:fld id="{846CE7D5-CF57-46EF-B807-FDD0502418D4}" type="datetimeFigureOut">
              <a:rPr lang="en-GB" smtClean="0"/>
              <a:t>23/02/2022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94913845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Tree>
    <p:extLst>
      <p:ext uri="{BB962C8B-B14F-4D97-AF65-F5344CB8AC3E}">
        <p14:creationId xmlns:p14="http://schemas.microsoft.com/office/powerpoint/2010/main" val="298830393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Tree>
    <p:extLst>
      <p:ext uri="{BB962C8B-B14F-4D97-AF65-F5344CB8AC3E}">
        <p14:creationId xmlns:p14="http://schemas.microsoft.com/office/powerpoint/2010/main" val="128715719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Tree>
    <p:extLst>
      <p:ext uri="{BB962C8B-B14F-4D97-AF65-F5344CB8AC3E}">
        <p14:creationId xmlns:p14="http://schemas.microsoft.com/office/powerpoint/2010/main" val="243294992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extBox 11"/>
          <p:cNvSpPr txBox="1"/>
          <p:nvPr/>
        </p:nvSpPr>
        <p:spPr>
          <a:xfrm>
            <a:off x="898297" y="971257"/>
            <a:ext cx="801910" cy="1969773"/>
          </a:xfrm>
          <a:prstGeom prst="rect">
            <a:avLst/>
          </a:prstGeom>
          <a:noFill/>
          <a:ln cap="flat">
            <a:noFill/>
          </a:ln>
        </p:spPr>
        <p:txBody>
          <a:bodyPr vert="horz" wrap="square" lIns="91440" tIns="45720" rIns="91440" bIns="45720" anchor="t" anchorCtr="0" compatLnSpc="1">
            <a:sp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2200" b="0" i="0" u="none" strike="noStrike" kern="1200" cap="none" spc="0" baseline="0">
                <a:solidFill>
                  <a:srgbClr val="8AD0D6"/>
                </a:solidFill>
                <a:uFillTx/>
                <a:latin typeface="Arial"/>
                <a:ea typeface=""/>
                <a:cs typeface=""/>
              </a:rPr>
              <a:t>“</a:t>
            </a:r>
          </a:p>
        </p:txBody>
      </p:sp>
      <p:sp>
        <p:nvSpPr>
          <p:cNvPr id="3" name="TextBox 14"/>
          <p:cNvSpPr txBox="1"/>
          <p:nvPr/>
        </p:nvSpPr>
        <p:spPr>
          <a:xfrm>
            <a:off x="9330491" y="2613784"/>
            <a:ext cx="801910" cy="1969773"/>
          </a:xfrm>
          <a:prstGeom prst="rect">
            <a:avLst/>
          </a:prstGeom>
          <a:noFill/>
          <a:ln cap="flat">
            <a:noFill/>
          </a:ln>
        </p:spPr>
        <p:txBody>
          <a:bodyPr vert="horz" wrap="square" lIns="91440" tIns="45720" rIns="91440" bIns="45720" anchor="t" anchorCtr="0" compatLnSpc="1">
            <a:sp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2200" b="0" i="0" u="none" strike="noStrike" kern="1200" cap="none" spc="0" baseline="0">
                <a:solidFill>
                  <a:srgbClr val="8AD0D6"/>
                </a:solidFill>
                <a:uFillTx/>
                <a:latin typeface="Arial"/>
                <a:ea typeface=""/>
                <a:cs typeface=""/>
              </a:rPr>
              <a:t>”</a:t>
            </a:r>
          </a:p>
        </p:txBody>
      </p:sp>
    </p:spTree>
    <p:extLst>
      <p:ext uri="{BB962C8B-B14F-4D97-AF65-F5344CB8AC3E}">
        <p14:creationId xmlns:p14="http://schemas.microsoft.com/office/powerpoint/2010/main" val="275457647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5672567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ext Placeholder 3"/>
          <p:cNvSpPr txBox="1">
            <a:spLocks noGrp="1"/>
          </p:cNvSpPr>
          <p:nvPr>
            <p:ph type="body" idx="4294967295"/>
          </p:nvPr>
        </p:nvSpPr>
        <p:spPr>
          <a:xfrm>
            <a:off x="7124703" y="2667003"/>
            <a:ext cx="2932115" cy="3589340"/>
          </a:xfrm>
        </p:spPr>
        <p:txBody>
          <a:bodyPr/>
          <a:lstStyle>
            <a:lvl1pPr marL="0" indent="0">
              <a:buNone/>
              <a:defRPr sz="1400"/>
            </a:lvl1pPr>
          </a:lstStyle>
          <a:p>
            <a:pPr lvl="0"/>
            <a:r>
              <a:rPr lang="en-US"/>
              <a:t>Click to edit Master text styles</a:t>
            </a:r>
          </a:p>
        </p:txBody>
      </p:sp>
      <p:cxnSp>
        <p:nvCxnSpPr>
          <p:cNvPr id="3" name="Straight Connector 16"/>
          <p:cNvCxnSpPr/>
          <p:nvPr/>
        </p:nvCxnSpPr>
        <p:spPr>
          <a:xfrm>
            <a:off x="3726143" y="2133596"/>
            <a:ext cx="0" cy="3962407"/>
          </a:xfrm>
          <a:prstGeom prst="straightConnector1">
            <a:avLst/>
          </a:prstGeom>
          <a:noFill/>
          <a:ln w="12701" cap="rnd">
            <a:solidFill>
              <a:srgbClr val="8AD0D6">
                <a:alpha val="40000"/>
              </a:srgbClr>
            </a:solidFill>
            <a:prstDash val="solid"/>
            <a:miter/>
          </a:ln>
        </p:spPr>
      </p:cxnSp>
      <p:cxnSp>
        <p:nvCxnSpPr>
          <p:cNvPr id="4" name="Straight Connector 17"/>
          <p:cNvCxnSpPr/>
          <p:nvPr/>
        </p:nvCxnSpPr>
        <p:spPr>
          <a:xfrm>
            <a:off x="6962223" y="2133596"/>
            <a:ext cx="0" cy="3966887"/>
          </a:xfrm>
          <a:prstGeom prst="straightConnector1">
            <a:avLst/>
          </a:prstGeom>
          <a:noFill/>
          <a:ln w="12701" cap="rnd">
            <a:solidFill>
              <a:srgbClr val="8AD0D6">
                <a:alpha val="40000"/>
              </a:srgbClr>
            </a:solidFill>
            <a:prstDash val="solid"/>
            <a:miter/>
          </a:ln>
        </p:spPr>
      </p:cxnSp>
      <p:sp>
        <p:nvSpPr>
          <p:cNvPr id="5" name="Date Placeholder 3"/>
          <p:cNvSpPr txBox="1">
            <a:spLocks noGrp="1"/>
          </p:cNvSpPr>
          <p:nvPr>
            <p:ph type="dt" sz="half" idx="7"/>
          </p:nvPr>
        </p:nvSpPr>
        <p:spPr/>
        <p:txBody>
          <a:bodyPr/>
          <a:lstStyle>
            <a:lvl1pPr>
              <a:defRPr/>
            </a:lvl1pPr>
          </a:lstStyle>
          <a:p>
            <a:pPr lvl="0"/>
            <a:fld id="{84FA4C32-796B-4EF2-844A-BCEE91963A0B}" type="datetime1">
              <a:rPr lang="en-US"/>
              <a:pPr lvl="0"/>
              <a:t>2/23/2022</a:t>
            </a:fld>
            <a:endParaRPr lang="en-US"/>
          </a:p>
        </p:txBody>
      </p:sp>
      <p:sp>
        <p:nvSpPr>
          <p:cNvPr id="6" name="Footer Placeholder 4"/>
          <p:cNvSpPr txBox="1">
            <a:spLocks noGrp="1"/>
          </p:cNvSpPr>
          <p:nvPr>
            <p:ph type="ftr" sz="quarter" idx="9"/>
          </p:nvPr>
        </p:nvSpPr>
        <p:spPr/>
        <p:txBody>
          <a:bodyPr/>
          <a:lstStyle>
            <a:lvl1pPr>
              <a:defRPr/>
            </a:lvl1pPr>
          </a:lstStyle>
          <a:p>
            <a:pPr lvl="0"/>
            <a:endParaRPr lang="en-US"/>
          </a:p>
        </p:txBody>
      </p:sp>
      <p:sp>
        <p:nvSpPr>
          <p:cNvPr id="7" name="Slide Number Placeholder 5"/>
          <p:cNvSpPr txBox="1">
            <a:spLocks noGrp="1"/>
          </p:cNvSpPr>
          <p:nvPr>
            <p:ph type="sldNum" sz="quarter" idx="8"/>
          </p:nvPr>
        </p:nvSpPr>
        <p:spPr/>
        <p:txBody>
          <a:bodyPr/>
          <a:lstStyle>
            <a:lvl1pPr>
              <a:defRPr/>
            </a:lvl1pPr>
          </a:lstStyle>
          <a:p>
            <a:pPr lvl="0"/>
            <a:fld id="{BAE953B2-CA8B-41E6-9529-BBB8CED4263D}" type="slidenum">
              <a:t>‹#›</a:t>
            </a:fld>
            <a:endParaRPr lang="en-US"/>
          </a:p>
        </p:txBody>
      </p:sp>
    </p:spTree>
    <p:extLst>
      <p:ext uri="{BB962C8B-B14F-4D97-AF65-F5344CB8AC3E}">
        <p14:creationId xmlns:p14="http://schemas.microsoft.com/office/powerpoint/2010/main" val="310424058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ext Placeholder 3"/>
          <p:cNvSpPr txBox="1">
            <a:spLocks noGrp="1"/>
          </p:cNvSpPr>
          <p:nvPr>
            <p:ph type="body" idx="4294967295"/>
          </p:nvPr>
        </p:nvSpPr>
        <p:spPr>
          <a:xfrm>
            <a:off x="3888019" y="4827209"/>
            <a:ext cx="2934410" cy="659190"/>
          </a:xfrm>
        </p:spPr>
        <p:txBody>
          <a:bodyPr/>
          <a:lstStyle>
            <a:lvl1pPr marL="0" indent="0">
              <a:buNone/>
              <a:defRPr sz="1400"/>
            </a:lvl1pPr>
          </a:lstStyle>
          <a:p>
            <a:pPr lvl="0"/>
            <a:r>
              <a:rPr lang="en-US"/>
              <a:t>Click to edit Master text styles</a:t>
            </a:r>
          </a:p>
        </p:txBody>
      </p:sp>
      <p:sp>
        <p:nvSpPr>
          <p:cNvPr id="3" name="Text Placeholder 4"/>
          <p:cNvSpPr txBox="1">
            <a:spLocks noGrp="1"/>
          </p:cNvSpPr>
          <p:nvPr>
            <p:ph type="body" idx="4294967295"/>
          </p:nvPr>
        </p:nvSpPr>
        <p:spPr>
          <a:xfrm>
            <a:off x="7124703" y="4250945"/>
            <a:ext cx="2932115" cy="576264"/>
          </a:xfrm>
        </p:spPr>
        <p:txBody>
          <a:bodyPr anchor="b">
            <a:noAutofit/>
          </a:bodyPr>
          <a:lstStyle>
            <a:lvl1pPr marL="0" indent="0">
              <a:buNone/>
              <a:defRPr sz="2400">
                <a:solidFill>
                  <a:srgbClr val="8AD0D6"/>
                </a:solidFill>
              </a:defRPr>
            </a:lvl1pPr>
          </a:lstStyle>
          <a:p>
            <a:pPr lvl="0"/>
            <a:r>
              <a:rPr lang="en-US"/>
              <a:t>Click to edit Master text styles</a:t>
            </a:r>
          </a:p>
        </p:txBody>
      </p:sp>
      <p:sp>
        <p:nvSpPr>
          <p:cNvPr id="4" name="Picture Placeholder 2"/>
          <p:cNvSpPr txBox="1">
            <a:spLocks noGrp="1"/>
          </p:cNvSpPr>
          <p:nvPr>
            <p:ph type="pic" idx="4294967295"/>
          </p:nvPr>
        </p:nvSpPr>
        <p:spPr>
          <a:xfrm>
            <a:off x="7124703" y="2209803"/>
            <a:ext cx="2932115" cy="1524003"/>
          </a:xfrm>
          <a:effectLst>
            <a:outerShdw dist="50804" dir="5400000" algn="tl">
              <a:srgbClr val="000000">
                <a:alpha val="43000"/>
              </a:srgbClr>
            </a:outerShdw>
          </a:effectLst>
        </p:spPr>
        <p:txBody>
          <a:bodyPr anchorCtr="1"/>
          <a:lstStyle>
            <a:lvl1pPr marL="0" indent="0" algn="ctr">
              <a:buNone/>
              <a:defRPr sz="1600"/>
            </a:lvl1pPr>
          </a:lstStyle>
          <a:p>
            <a:pPr lvl="0"/>
            <a:endParaRPr lang="en-US"/>
          </a:p>
        </p:txBody>
      </p:sp>
      <p:sp>
        <p:nvSpPr>
          <p:cNvPr id="5" name="Text Placeholder 3"/>
          <p:cNvSpPr txBox="1">
            <a:spLocks noGrp="1"/>
          </p:cNvSpPr>
          <p:nvPr>
            <p:ph type="body" idx="4294967295"/>
          </p:nvPr>
        </p:nvSpPr>
        <p:spPr>
          <a:xfrm>
            <a:off x="7124575" y="4827209"/>
            <a:ext cx="2936001" cy="659190"/>
          </a:xfrm>
        </p:spPr>
        <p:txBody>
          <a:bodyPr/>
          <a:lstStyle>
            <a:lvl1pPr marL="0" indent="0">
              <a:buNone/>
              <a:defRPr sz="1400"/>
            </a:lvl1pPr>
          </a:lstStyle>
          <a:p>
            <a:pPr lvl="0"/>
            <a:r>
              <a:rPr lang="en-US"/>
              <a:t>Click to edit Master text styles</a:t>
            </a:r>
          </a:p>
        </p:txBody>
      </p:sp>
      <p:cxnSp>
        <p:nvCxnSpPr>
          <p:cNvPr id="6" name="Straight Connector 18"/>
          <p:cNvCxnSpPr/>
          <p:nvPr/>
        </p:nvCxnSpPr>
        <p:spPr>
          <a:xfrm>
            <a:off x="3726143" y="2133596"/>
            <a:ext cx="0" cy="3962407"/>
          </a:xfrm>
          <a:prstGeom prst="straightConnector1">
            <a:avLst/>
          </a:prstGeom>
          <a:noFill/>
          <a:ln w="12701" cap="rnd">
            <a:solidFill>
              <a:srgbClr val="8AD0D6">
                <a:alpha val="40000"/>
              </a:srgbClr>
            </a:solidFill>
            <a:prstDash val="solid"/>
            <a:miter/>
          </a:ln>
        </p:spPr>
      </p:cxnSp>
      <p:cxnSp>
        <p:nvCxnSpPr>
          <p:cNvPr id="7" name="Straight Connector 19"/>
          <p:cNvCxnSpPr/>
          <p:nvPr/>
        </p:nvCxnSpPr>
        <p:spPr>
          <a:xfrm>
            <a:off x="6962223" y="2133596"/>
            <a:ext cx="0" cy="3966887"/>
          </a:xfrm>
          <a:prstGeom prst="straightConnector1">
            <a:avLst/>
          </a:prstGeom>
          <a:noFill/>
          <a:ln w="12701" cap="rnd">
            <a:solidFill>
              <a:srgbClr val="8AD0D6">
                <a:alpha val="40000"/>
              </a:srgbClr>
            </a:solidFill>
            <a:prstDash val="solid"/>
            <a:miter/>
          </a:ln>
        </p:spPr>
      </p:cxnSp>
      <p:sp>
        <p:nvSpPr>
          <p:cNvPr id="8" name="Date Placeholder 3"/>
          <p:cNvSpPr txBox="1">
            <a:spLocks noGrp="1"/>
          </p:cNvSpPr>
          <p:nvPr>
            <p:ph type="dt" sz="half" idx="7"/>
          </p:nvPr>
        </p:nvSpPr>
        <p:spPr/>
        <p:txBody>
          <a:bodyPr/>
          <a:lstStyle>
            <a:lvl1pPr>
              <a:defRPr/>
            </a:lvl1pPr>
          </a:lstStyle>
          <a:p>
            <a:pPr lvl="0"/>
            <a:fld id="{AC397691-4C18-49E8-9DDF-371CFD129246}" type="datetime1">
              <a:rPr lang="en-US"/>
              <a:pPr lvl="0"/>
              <a:t>2/23/2022</a:t>
            </a:fld>
            <a:endParaRPr lang="en-US"/>
          </a:p>
        </p:txBody>
      </p:sp>
      <p:sp>
        <p:nvSpPr>
          <p:cNvPr id="9" name="Footer Placeholder 4"/>
          <p:cNvSpPr txBox="1">
            <a:spLocks noGrp="1"/>
          </p:cNvSpPr>
          <p:nvPr>
            <p:ph type="ftr" sz="quarter" idx="9"/>
          </p:nvPr>
        </p:nvSpPr>
        <p:spPr/>
        <p:txBody>
          <a:bodyPr/>
          <a:lstStyle>
            <a:lvl1pPr>
              <a:defRPr/>
            </a:lvl1pPr>
          </a:lstStyle>
          <a:p>
            <a:pPr lvl="0"/>
            <a:endParaRPr lang="en-US"/>
          </a:p>
        </p:txBody>
      </p:sp>
      <p:sp>
        <p:nvSpPr>
          <p:cNvPr id="10" name="Slide Number Placeholder 5"/>
          <p:cNvSpPr txBox="1">
            <a:spLocks noGrp="1"/>
          </p:cNvSpPr>
          <p:nvPr>
            <p:ph type="sldNum" sz="quarter" idx="8"/>
          </p:nvPr>
        </p:nvSpPr>
        <p:spPr/>
        <p:txBody>
          <a:bodyPr/>
          <a:lstStyle>
            <a:lvl1pPr>
              <a:defRPr/>
            </a:lvl1pPr>
          </a:lstStyle>
          <a:p>
            <a:pPr lvl="0"/>
            <a:fld id="{DF717B15-1007-4381-9E2E-92383FE93263}" type="slidenum">
              <a:t>‹#›</a:t>
            </a:fld>
            <a:endParaRPr lang="en-US"/>
          </a:p>
        </p:txBody>
      </p:sp>
    </p:spTree>
    <p:extLst>
      <p:ext uri="{BB962C8B-B14F-4D97-AF65-F5344CB8AC3E}">
        <p14:creationId xmlns:p14="http://schemas.microsoft.com/office/powerpoint/2010/main" val="74116076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Tree>
    <p:extLst>
      <p:ext uri="{BB962C8B-B14F-4D97-AF65-F5344CB8AC3E}">
        <p14:creationId xmlns:p14="http://schemas.microsoft.com/office/powerpoint/2010/main" val="354854367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328125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AAD347D-5ACD-4C99-B74B-A9C85AD731AF}" type="datetimeFigureOut">
              <a:rPr lang="en-US" dirty="0"/>
              <a:t>2/23/2022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28470384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GB"/>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GB" smtClean="0"/>
              <a:t>23/02/2022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259152452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p>
            <a:fld id="{4509A250-FF31-4206-8172-F9D3106AACB1}" type="datetimeFigureOut">
              <a:rPr lang="en-US" dirty="0"/>
              <a:t>2/23/2022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94552200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796027F-7875-4030-9381-8BD8C4F21935}" type="datetimeFigureOut">
              <a:rPr lang="en-US" dirty="0"/>
              <a:t>2/23/2022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360407597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796027F-7875-4030-9381-8BD8C4F21935}" type="datetimeFigureOut">
              <a:rPr lang="en-US" dirty="0"/>
              <a:t>2/23/2022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282782561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796027F-7875-4030-9381-8BD8C4F21935}" type="datetimeFigureOut">
              <a:rPr lang="en-US" dirty="0"/>
              <a:t>2/23/2022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417023098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7" name="Date Placeholder 2"/>
          <p:cNvSpPr>
            <a:spLocks noGrp="1"/>
          </p:cNvSpPr>
          <p:nvPr>
            <p:ph type="dt" sz="half" idx="10"/>
          </p:nvPr>
        </p:nvSpPr>
        <p:spPr/>
        <p:txBody>
          <a:bodyPr/>
          <a:lstStyle/>
          <a:p>
            <a:fld id="{4509A250-FF31-4206-8172-F9D3106AACB1}" type="datetimeFigureOut">
              <a:rPr lang="en-US" dirty="0"/>
              <a:t>2/23/2022</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55310637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509A250-FF31-4206-8172-F9D3106AACB1}" type="datetimeFigureOut">
              <a:rPr lang="en-US" dirty="0"/>
              <a:t>2/23/2022</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79663587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4509A250-FF31-4206-8172-F9D3106AACB1}" type="datetimeFigureOut">
              <a:rPr lang="en-US" dirty="0"/>
              <a:t>2/23/2022</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326916985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2/23/2022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70778557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2/23/2022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133501149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2/23/2022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14305011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Date Placeholder 4"/>
          <p:cNvSpPr>
            <a:spLocks noGrp="1"/>
          </p:cNvSpPr>
          <p:nvPr>
            <p:ph type="dt" sz="half" idx="10"/>
          </p:nvPr>
        </p:nvSpPr>
        <p:spPr/>
        <p:txBody>
          <a:bodyPr/>
          <a:lstStyle/>
          <a:p>
            <a:fld id="{846CE7D5-CF57-46EF-B807-FDD0502418D4}" type="datetimeFigureOut">
              <a:rPr lang="en-GB" smtClean="0"/>
              <a:t>23/02/2022</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120309203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2/23/2022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a:t>”</a:t>
            </a:r>
          </a:p>
        </p:txBody>
      </p:sp>
    </p:spTree>
    <p:extLst>
      <p:ext uri="{BB962C8B-B14F-4D97-AF65-F5344CB8AC3E}">
        <p14:creationId xmlns:p14="http://schemas.microsoft.com/office/powerpoint/2010/main" val="253756099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2/23/2022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405845473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2/23/2022</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93630368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2/23/2022</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63485216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509A250-FF31-4206-8172-F9D3106AACB1}" type="datetimeFigureOut">
              <a:rPr lang="en-US" dirty="0"/>
              <a:t>2/23/2022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372687316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509A250-FF31-4206-8172-F9D3106AACB1}" type="datetimeFigureOut">
              <a:rPr lang="en-US" dirty="0"/>
              <a:t>2/23/2022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32360246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GB"/>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7" name="Date Placeholder 6"/>
          <p:cNvSpPr>
            <a:spLocks noGrp="1"/>
          </p:cNvSpPr>
          <p:nvPr>
            <p:ph type="dt" sz="half" idx="10"/>
          </p:nvPr>
        </p:nvSpPr>
        <p:spPr/>
        <p:txBody>
          <a:bodyPr/>
          <a:lstStyle/>
          <a:p>
            <a:fld id="{846CE7D5-CF57-46EF-B807-FDD0502418D4}" type="datetimeFigureOut">
              <a:rPr lang="en-GB" smtClean="0"/>
              <a:t>23/02/2022</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GB" smtClean="0"/>
              <a:t>23/02/2022</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GB" smtClean="0"/>
              <a:t>23/02/2022</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GB" smtClean="0"/>
              <a:t>23/02/2022</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GB" smtClean="0"/>
              <a:t>23/02/2022</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theme" Target="../theme/theme2.xml"/><Relationship Id="rId3" Type="http://schemas.openxmlformats.org/officeDocument/2006/relationships/slideLayout" Target="../slideLayouts/slideLayout14.xml"/><Relationship Id="rId21" Type="http://schemas.openxmlformats.org/officeDocument/2006/relationships/image" Target="../media/image3.png"/><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image" Target="../media/image2.png"/><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image" Target="../media/image5.png"/><Relationship Id="rId10" Type="http://schemas.openxmlformats.org/officeDocument/2006/relationships/slideLayout" Target="../slideLayouts/slideLayout21.xml"/><Relationship Id="rId19" Type="http://schemas.openxmlformats.org/officeDocument/2006/relationships/image" Target="../media/image1.png"/><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image" Target="../media/image4.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slideLayout" Target="../slideLayouts/slideLayout41.xml"/><Relationship Id="rId18" Type="http://schemas.openxmlformats.org/officeDocument/2006/relationships/theme" Target="../theme/theme3.xml"/><Relationship Id="rId3" Type="http://schemas.openxmlformats.org/officeDocument/2006/relationships/slideLayout" Target="../slideLayouts/slideLayout31.xml"/><Relationship Id="rId21" Type="http://schemas.openxmlformats.org/officeDocument/2006/relationships/image" Target="../media/image4.png"/><Relationship Id="rId7" Type="http://schemas.openxmlformats.org/officeDocument/2006/relationships/slideLayout" Target="../slideLayouts/slideLayout35.xml"/><Relationship Id="rId12" Type="http://schemas.openxmlformats.org/officeDocument/2006/relationships/slideLayout" Target="../slideLayouts/slideLayout40.xml"/><Relationship Id="rId17" Type="http://schemas.openxmlformats.org/officeDocument/2006/relationships/slideLayout" Target="../slideLayouts/slideLayout45.xml"/><Relationship Id="rId2" Type="http://schemas.openxmlformats.org/officeDocument/2006/relationships/slideLayout" Target="../slideLayouts/slideLayout30.xml"/><Relationship Id="rId16" Type="http://schemas.openxmlformats.org/officeDocument/2006/relationships/slideLayout" Target="../slideLayouts/slideLayout44.xml"/><Relationship Id="rId20" Type="http://schemas.openxmlformats.org/officeDocument/2006/relationships/image" Target="../media/image3.png"/><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5" Type="http://schemas.openxmlformats.org/officeDocument/2006/relationships/slideLayout" Target="../slideLayouts/slideLayout43.xml"/><Relationship Id="rId10" Type="http://schemas.openxmlformats.org/officeDocument/2006/relationships/slideLayout" Target="../slideLayouts/slideLayout38.xml"/><Relationship Id="rId19" Type="http://schemas.openxmlformats.org/officeDocument/2006/relationships/image" Target="../media/image2.png"/><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slideLayout" Target="../slideLayouts/slideLayout42.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GB" smtClean="0"/>
              <a:t>23/02/2022</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GB" smtClean="0"/>
              <a:t>‹#›</a:t>
            </a:fld>
            <a:endParaRPr lang="en-GB"/>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a:blip r:embed="rId19"/>
          <a:stretch>
            <a:fillRect/>
          </a:stretch>
        </a:blipFill>
        <a:effectLst/>
      </p:bgPr>
    </p:bg>
    <p:spTree>
      <p:nvGrpSpPr>
        <p:cNvPr id="1" name=""/>
        <p:cNvGrpSpPr/>
        <p:nvPr/>
      </p:nvGrpSpPr>
      <p:grpSpPr>
        <a:xfrm>
          <a:off x="0" y="0"/>
          <a:ext cx="0" cy="0"/>
          <a:chOff x="0" y="0"/>
          <a:chExt cx="0" cy="0"/>
        </a:xfrm>
      </p:grpSpPr>
      <p:pic>
        <p:nvPicPr>
          <p:cNvPr id="2" name="Picture 7"/>
          <p:cNvPicPr>
            <a:picLocks noChangeAspect="1"/>
          </p:cNvPicPr>
          <p:nvPr/>
        </p:nvPicPr>
        <p:blipFill>
          <a:blip r:embed="rId20"/>
          <a:srcRect l="3613"/>
          <a:stretch>
            <a:fillRect/>
          </a:stretch>
        </p:blipFill>
        <p:spPr>
          <a:xfrm>
            <a:off x="0" y="2669682"/>
            <a:ext cx="4037011" cy="4188317"/>
          </a:xfrm>
          <a:prstGeom prst="rect">
            <a:avLst/>
          </a:prstGeom>
          <a:noFill/>
          <a:ln cap="flat">
            <a:noFill/>
          </a:ln>
        </p:spPr>
      </p:pic>
      <p:pic>
        <p:nvPicPr>
          <p:cNvPr id="3" name="Picture 6"/>
          <p:cNvPicPr>
            <a:picLocks noChangeAspect="1"/>
          </p:cNvPicPr>
          <p:nvPr/>
        </p:nvPicPr>
        <p:blipFill>
          <a:blip r:embed="rId21"/>
          <a:srcRect l="35640"/>
          <a:stretch>
            <a:fillRect/>
          </a:stretch>
        </p:blipFill>
        <p:spPr>
          <a:xfrm>
            <a:off x="0" y="2892347"/>
            <a:ext cx="1522411" cy="2365452"/>
          </a:xfrm>
          <a:prstGeom prst="rect">
            <a:avLst/>
          </a:prstGeom>
          <a:noFill/>
          <a:ln cap="flat">
            <a:noFill/>
          </a:ln>
        </p:spPr>
      </p:pic>
      <p:sp>
        <p:nvSpPr>
          <p:cNvPr id="4" name="Oval 15"/>
          <p:cNvSpPr/>
          <p:nvPr/>
        </p:nvSpPr>
        <p:spPr>
          <a:xfrm>
            <a:off x="8609011" y="1676396"/>
            <a:ext cx="2819396" cy="2819396"/>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gradFill>
            <a:gsLst>
              <a:gs pos="0">
                <a:srgbClr val="50B9C1">
                  <a:alpha val="7000"/>
                </a:srgbClr>
              </a:gs>
              <a:gs pos="100000">
                <a:srgbClr val="50B9C1">
                  <a:alpha val="6000"/>
                </a:srgbClr>
              </a:gs>
            </a:gsLst>
            <a:path path="circle">
              <a:fillToRect l="50000" t="50000" r="50000" b="50000"/>
            </a:path>
          </a:gradFill>
          <a:ln cap="flat">
            <a:noFill/>
            <a:prstDash val="solid"/>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Calibri"/>
              <a:ea typeface=""/>
              <a:cs typeface=""/>
            </a:endParaRPr>
          </a:p>
        </p:txBody>
      </p:sp>
      <p:pic>
        <p:nvPicPr>
          <p:cNvPr id="5" name="Picture 8"/>
          <p:cNvPicPr>
            <a:picLocks noChangeAspect="1"/>
          </p:cNvPicPr>
          <p:nvPr/>
        </p:nvPicPr>
        <p:blipFill>
          <a:blip r:embed="rId22"/>
          <a:srcRect t="28813"/>
          <a:stretch>
            <a:fillRect/>
          </a:stretch>
        </p:blipFill>
        <p:spPr>
          <a:xfrm>
            <a:off x="7999408" y="0"/>
            <a:ext cx="1603391" cy="1141408"/>
          </a:xfrm>
          <a:prstGeom prst="rect">
            <a:avLst/>
          </a:prstGeom>
          <a:noFill/>
          <a:ln cap="flat">
            <a:noFill/>
          </a:ln>
        </p:spPr>
      </p:pic>
      <p:pic>
        <p:nvPicPr>
          <p:cNvPr id="6" name="Picture 9"/>
          <p:cNvPicPr>
            <a:picLocks noChangeAspect="1"/>
          </p:cNvPicPr>
          <p:nvPr/>
        </p:nvPicPr>
        <p:blipFill>
          <a:blip r:embed="rId23"/>
          <a:srcRect b="23320"/>
          <a:stretch>
            <a:fillRect/>
          </a:stretch>
        </p:blipFill>
        <p:spPr>
          <a:xfrm>
            <a:off x="8605875" y="6096003"/>
            <a:ext cx="993733" cy="761996"/>
          </a:xfrm>
          <a:prstGeom prst="rect">
            <a:avLst/>
          </a:prstGeom>
          <a:noFill/>
          <a:ln cap="flat">
            <a:noFill/>
          </a:ln>
        </p:spPr>
      </p:pic>
      <p:sp>
        <p:nvSpPr>
          <p:cNvPr id="7" name="Rectangle 13"/>
          <p:cNvSpPr/>
          <p:nvPr/>
        </p:nvSpPr>
        <p:spPr>
          <a:xfrm>
            <a:off x="10437811" y="0"/>
            <a:ext cx="685800" cy="1143000"/>
          </a:xfrm>
          <a:prstGeom prst="rect">
            <a:avLst/>
          </a:prstGeom>
          <a:solidFill>
            <a:srgbClr val="B01513"/>
          </a:solidFill>
          <a:ln cap="flat">
            <a:noFill/>
            <a:prstDash val="solid"/>
          </a:ln>
          <a:effectLst>
            <a:outerShdw dist="25402" dir="5400000" algn="tl">
              <a:srgbClr val="000000">
                <a:alpha val="45000"/>
              </a:srgbClr>
            </a:outerShdw>
          </a:effectLst>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Calibri"/>
              <a:ea typeface=""/>
              <a:cs typeface=""/>
            </a:endParaRPr>
          </a:p>
        </p:txBody>
      </p:sp>
      <p:sp>
        <p:nvSpPr>
          <p:cNvPr id="8" name="Title Placeholder 1"/>
          <p:cNvSpPr txBox="1">
            <a:spLocks noGrp="1"/>
          </p:cNvSpPr>
          <p:nvPr>
            <p:ph type="title"/>
          </p:nvPr>
        </p:nvSpPr>
        <p:spPr>
          <a:xfrm>
            <a:off x="646115" y="452719"/>
            <a:ext cx="9404722" cy="1400531"/>
          </a:xfrm>
          <a:prstGeom prst="rect">
            <a:avLst/>
          </a:prstGeom>
          <a:noFill/>
          <a:ln>
            <a:noFill/>
          </a:ln>
        </p:spPr>
        <p:txBody>
          <a:bodyPr vert="horz" wrap="square" lIns="91440" tIns="45720" rIns="91440" bIns="45720" anchor="t" anchorCtr="0" compatLnSpc="1">
            <a:noAutofit/>
          </a:bodyPr>
          <a:lstStyle/>
          <a:p>
            <a:pPr lvl="0"/>
            <a:r>
              <a:rPr lang="en-US"/>
              <a:t>Click to edit Master title style</a:t>
            </a:r>
          </a:p>
        </p:txBody>
      </p:sp>
      <p:sp>
        <p:nvSpPr>
          <p:cNvPr id="9" name="Text Placeholder 2"/>
          <p:cNvSpPr txBox="1">
            <a:spLocks noGrp="1"/>
          </p:cNvSpPr>
          <p:nvPr>
            <p:ph type="body" idx="1"/>
          </p:nvPr>
        </p:nvSpPr>
        <p:spPr>
          <a:xfrm>
            <a:off x="1103315" y="2052919"/>
            <a:ext cx="8946544" cy="4195477"/>
          </a:xfrm>
          <a:prstGeom prst="rect">
            <a:avLst/>
          </a:prstGeom>
          <a:noFill/>
          <a:ln>
            <a:noFill/>
          </a:ln>
        </p:spPr>
        <p:txBody>
          <a:bodyPr vert="horz" wrap="square" lIns="91440" tIns="45720" rIns="91440" bIns="45720" anchor="t" anchorCtr="0" compatLnSpc="1">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Date Placeholder 3"/>
          <p:cNvSpPr txBox="1">
            <a:spLocks noGrp="1"/>
          </p:cNvSpPr>
          <p:nvPr>
            <p:ph type="dt" sz="half" idx="2"/>
          </p:nvPr>
        </p:nvSpPr>
        <p:spPr>
          <a:xfrm rot="5400013">
            <a:off x="10155637" y="1790697"/>
            <a:ext cx="990596" cy="304796"/>
          </a:xfrm>
          <a:prstGeom prst="rect">
            <a:avLst/>
          </a:prstGeom>
          <a:noFill/>
          <a:ln>
            <a:noFill/>
          </a:ln>
        </p:spPr>
        <p:txBody>
          <a:bodyPr vert="horz" wrap="square" lIns="91440" tIns="45720" rIns="91440" bIns="45720" anchor="t" anchorCtr="0" compatLnSpc="1">
            <a:noAutofit/>
          </a:bodyPr>
          <a:lstStyle>
            <a:lvl1pPr marL="0" marR="0" lvl="0" indent="0" algn="l" defTabSz="914400" rtl="0" fontAlgn="auto" hangingPunct="1">
              <a:lnSpc>
                <a:spcPct val="100000"/>
              </a:lnSpc>
              <a:spcBef>
                <a:spcPts val="0"/>
              </a:spcBef>
              <a:spcAft>
                <a:spcPts val="0"/>
              </a:spcAft>
              <a:buNone/>
              <a:tabLst/>
              <a:defRPr lang="en-US" sz="1100" b="0" i="0" u="none" strike="noStrike" kern="1200" cap="none" spc="0" baseline="0">
                <a:solidFill>
                  <a:srgbClr val="FFFFFF"/>
                </a:solidFill>
                <a:uFillTx/>
                <a:latin typeface="Century Gothic"/>
                <a:ea typeface=""/>
                <a:cs typeface=""/>
              </a:defRPr>
            </a:lvl1pPr>
          </a:lstStyle>
          <a:p>
            <a:pPr lvl="0"/>
            <a:fld id="{A29E5D99-2902-4468-AF2E-8FA82EBABEF3}" type="datetime1">
              <a:rPr lang="en-US"/>
              <a:pPr lvl="0"/>
              <a:t>2/23/2022</a:t>
            </a:fld>
            <a:endParaRPr lang="en-US"/>
          </a:p>
        </p:txBody>
      </p:sp>
      <p:sp>
        <p:nvSpPr>
          <p:cNvPr id="11" name="Footer Placeholder 4"/>
          <p:cNvSpPr txBox="1">
            <a:spLocks noGrp="1"/>
          </p:cNvSpPr>
          <p:nvPr>
            <p:ph type="ftr" sz="quarter" idx="3"/>
          </p:nvPr>
        </p:nvSpPr>
        <p:spPr>
          <a:xfrm rot="5400013">
            <a:off x="8951559" y="3225295"/>
            <a:ext cx="3859792" cy="304796"/>
          </a:xfrm>
          <a:prstGeom prst="rect">
            <a:avLst/>
          </a:prstGeom>
          <a:noFill/>
          <a:ln>
            <a:noFill/>
          </a:ln>
        </p:spPr>
        <p:txBody>
          <a:bodyPr vert="horz" wrap="square" lIns="91440" tIns="45720" rIns="91440" bIns="45720" anchor="b" anchorCtr="0" compatLnSpc="1">
            <a:noAutofit/>
          </a:bodyPr>
          <a:lstStyle>
            <a:lvl1pPr marL="0" marR="0" lvl="0" indent="0" algn="l" defTabSz="914400" rtl="0" fontAlgn="auto" hangingPunct="1">
              <a:lnSpc>
                <a:spcPct val="100000"/>
              </a:lnSpc>
              <a:spcBef>
                <a:spcPts val="0"/>
              </a:spcBef>
              <a:spcAft>
                <a:spcPts val="0"/>
              </a:spcAft>
              <a:buNone/>
              <a:tabLst/>
              <a:defRPr lang="en-US" sz="1100" b="0" i="0" u="none" strike="noStrike" kern="1200" cap="none" spc="0" baseline="0">
                <a:solidFill>
                  <a:srgbClr val="FFFFFF"/>
                </a:solidFill>
                <a:uFillTx/>
                <a:latin typeface="Century Gothic"/>
                <a:ea typeface=""/>
                <a:cs typeface=""/>
              </a:defRPr>
            </a:lvl1pPr>
          </a:lstStyle>
          <a:p>
            <a:pPr lvl="0"/>
            <a:endParaRPr lang="en-US"/>
          </a:p>
        </p:txBody>
      </p:sp>
      <p:sp>
        <p:nvSpPr>
          <p:cNvPr id="12" name="Slide Number Placeholder 5"/>
          <p:cNvSpPr txBox="1">
            <a:spLocks noGrp="1"/>
          </p:cNvSpPr>
          <p:nvPr>
            <p:ph type="sldNum" sz="quarter" idx="4"/>
          </p:nvPr>
        </p:nvSpPr>
        <p:spPr>
          <a:xfrm>
            <a:off x="10352544" y="295726"/>
            <a:ext cx="838203" cy="767684"/>
          </a:xfrm>
          <a:prstGeom prst="rect">
            <a:avLst/>
          </a:prstGeom>
          <a:noFill/>
          <a:ln>
            <a:noFill/>
          </a:ln>
        </p:spPr>
        <p:txBody>
          <a:bodyPr vert="horz" wrap="square" lIns="91440" tIns="45720" rIns="91440" bIns="45720" anchor="b" anchorCtr="1" compatLnSpc="1">
            <a:noAutofit/>
          </a:bodyPr>
          <a:lstStyle>
            <a:lvl1pPr marL="0" marR="0" lvl="0" indent="0" algn="ctr" defTabSz="914400" rtl="0" fontAlgn="auto" hangingPunct="1">
              <a:lnSpc>
                <a:spcPct val="100000"/>
              </a:lnSpc>
              <a:spcBef>
                <a:spcPts val="0"/>
              </a:spcBef>
              <a:spcAft>
                <a:spcPts val="0"/>
              </a:spcAft>
              <a:buNone/>
              <a:tabLst/>
              <a:defRPr lang="en-US" sz="2800" b="0" i="0" u="none" strike="noStrike" kern="1200" cap="none" spc="0" baseline="0">
                <a:solidFill>
                  <a:srgbClr val="FFFFFF"/>
                </a:solidFill>
                <a:uFillTx/>
                <a:latin typeface="Century Gothic"/>
                <a:ea typeface=""/>
                <a:cs typeface=""/>
              </a:defRPr>
            </a:lvl1pPr>
          </a:lstStyle>
          <a:p>
            <a:pPr lvl="0"/>
            <a:fld id="{ED59DFB0-E84A-43D1-AADB-C8251865904B}" type="slidenum">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4740" r:id="rId12"/>
    <p:sldLayoutId id="2147484741" r:id="rId13"/>
    <p:sldLayoutId id="2147484742" r:id="rId14"/>
    <p:sldLayoutId id="2147484743" r:id="rId15"/>
    <p:sldLayoutId id="2147484744" r:id="rId16"/>
    <p:sldLayoutId id="2147484745" r:id="rId17"/>
  </p:sldLayoutIdLst>
  <p:txStyles>
    <p:titleStyle>
      <a:lvl1pPr marL="0" marR="0" lvl="0" indent="0" algn="l" defTabSz="457200" rtl="0" fontAlgn="auto" hangingPunct="1">
        <a:lnSpc>
          <a:spcPct val="100000"/>
        </a:lnSpc>
        <a:spcBef>
          <a:spcPts val="0"/>
        </a:spcBef>
        <a:spcAft>
          <a:spcPts val="0"/>
        </a:spcAft>
        <a:buNone/>
        <a:tabLst/>
        <a:defRPr lang="en-US" sz="4200" b="0" i="0" u="none" strike="noStrike" kern="1200" cap="none" spc="0" baseline="0">
          <a:solidFill>
            <a:srgbClr val="EBEBEB"/>
          </a:solidFill>
          <a:uFillTx/>
          <a:latin typeface="Century Gothic"/>
        </a:defRPr>
      </a:lvl1pPr>
    </p:titleStyle>
    <p:bodyStyle>
      <a:lvl1pPr marL="342900" marR="0" lvl="0" indent="-342900" algn="l" defTabSz="457200" rtl="0" fontAlgn="auto" hangingPunct="1">
        <a:lnSpc>
          <a:spcPct val="100000"/>
        </a:lnSpc>
        <a:spcBef>
          <a:spcPts val="1000"/>
        </a:spcBef>
        <a:spcAft>
          <a:spcPts val="0"/>
        </a:spcAft>
        <a:buClr>
          <a:srgbClr val="8AD0D6"/>
        </a:buClr>
        <a:buSzPct val="80000"/>
        <a:buFont typeface="Wingdings 3"/>
        <a:buChar char=""/>
        <a:tabLst/>
        <a:defRPr lang="en-US" sz="2000" b="0" i="0" u="none" strike="noStrike" kern="1200" cap="none" spc="0" baseline="0">
          <a:solidFill>
            <a:srgbClr val="FFFFFF"/>
          </a:solidFill>
          <a:uFillTx/>
          <a:latin typeface="Century Gothic"/>
        </a:defRPr>
      </a:lvl1pPr>
      <a:lvl2pPr marL="742950" marR="0" lvl="1" indent="-285750" algn="l" defTabSz="457200" rtl="0" fontAlgn="auto" hangingPunct="1">
        <a:lnSpc>
          <a:spcPct val="100000"/>
        </a:lnSpc>
        <a:spcBef>
          <a:spcPts val="1000"/>
        </a:spcBef>
        <a:spcAft>
          <a:spcPts val="0"/>
        </a:spcAft>
        <a:buClr>
          <a:srgbClr val="8AD0D6"/>
        </a:buClr>
        <a:buSzPct val="80000"/>
        <a:buFont typeface="Wingdings 3"/>
        <a:buChar char=""/>
        <a:tabLst/>
        <a:defRPr lang="en-US" sz="1800" b="0" i="0" u="none" strike="noStrike" kern="1200" cap="none" spc="0" baseline="0">
          <a:solidFill>
            <a:srgbClr val="FFFFFF"/>
          </a:solidFill>
          <a:uFillTx/>
          <a:latin typeface="Century Gothic"/>
        </a:defRPr>
      </a:lvl2pPr>
      <a:lvl3pPr marL="1143000" marR="0" lvl="2" indent="-228600" algn="l" defTabSz="457200" rtl="0" fontAlgn="auto" hangingPunct="1">
        <a:lnSpc>
          <a:spcPct val="100000"/>
        </a:lnSpc>
        <a:spcBef>
          <a:spcPts val="1000"/>
        </a:spcBef>
        <a:spcAft>
          <a:spcPts val="0"/>
        </a:spcAft>
        <a:buClr>
          <a:srgbClr val="8AD0D6"/>
        </a:buClr>
        <a:buSzPct val="80000"/>
        <a:buFont typeface="Wingdings 3"/>
        <a:buChar char=""/>
        <a:tabLst/>
        <a:defRPr lang="en-US" sz="1600" b="0" i="0" u="none" strike="noStrike" kern="1200" cap="none" spc="0" baseline="0">
          <a:solidFill>
            <a:srgbClr val="FFFFFF"/>
          </a:solidFill>
          <a:uFillTx/>
          <a:latin typeface="Century Gothic"/>
        </a:defRPr>
      </a:lvl3pPr>
      <a:lvl4pPr marL="1600200" marR="0" lvl="3" indent="-228600" algn="l" defTabSz="457200" rtl="0" fontAlgn="auto" hangingPunct="1">
        <a:lnSpc>
          <a:spcPct val="100000"/>
        </a:lnSpc>
        <a:spcBef>
          <a:spcPts val="1000"/>
        </a:spcBef>
        <a:spcAft>
          <a:spcPts val="0"/>
        </a:spcAft>
        <a:buClr>
          <a:srgbClr val="8AD0D6"/>
        </a:buClr>
        <a:buSzPct val="80000"/>
        <a:buFont typeface="Wingdings 3"/>
        <a:buChar char=""/>
        <a:tabLst/>
        <a:defRPr lang="en-US" sz="1400" b="0" i="0" u="none" strike="noStrike" kern="1200" cap="none" spc="0" baseline="0">
          <a:solidFill>
            <a:srgbClr val="FFFFFF"/>
          </a:solidFill>
          <a:uFillTx/>
          <a:latin typeface="Century Gothic"/>
        </a:defRPr>
      </a:lvl4pPr>
      <a:lvl5pPr marL="2057400" marR="0" lvl="4" indent="-228600" algn="l" defTabSz="457200" rtl="0" fontAlgn="auto" hangingPunct="1">
        <a:lnSpc>
          <a:spcPct val="100000"/>
        </a:lnSpc>
        <a:spcBef>
          <a:spcPts val="1000"/>
        </a:spcBef>
        <a:spcAft>
          <a:spcPts val="0"/>
        </a:spcAft>
        <a:buClr>
          <a:srgbClr val="8AD0D6"/>
        </a:buClr>
        <a:buSzPct val="80000"/>
        <a:buFont typeface="Wingdings 3"/>
        <a:buChar char=""/>
        <a:tabLst/>
        <a:defRPr lang="en-US" sz="1400" b="0" i="0" u="none" strike="noStrike" kern="1200" cap="none" spc="0" baseline="0">
          <a:solidFill>
            <a:srgbClr val="FFFFFF"/>
          </a:solidFill>
          <a:uFillTx/>
          <a:latin typeface="Century Gothic"/>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AAD347D-5ACD-4C99-B74B-A9C85AD731AF}" type="datetimeFigureOut">
              <a:rPr lang="en-US" dirty="0"/>
              <a:t>2/23/2022</a:t>
            </a:fld>
            <a:endParaRPr lang="en-US"/>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02111984F565}" type="slidenum">
              <a:rPr lang="en-US" dirty="0"/>
              <a:t>‹#›</a:t>
            </a:fld>
            <a:endParaRPr lang="en-US"/>
          </a:p>
        </p:txBody>
      </p:sp>
    </p:spTree>
    <p:extLst>
      <p:ext uri="{BB962C8B-B14F-4D97-AF65-F5344CB8AC3E}">
        <p14:creationId xmlns:p14="http://schemas.microsoft.com/office/powerpoint/2010/main" val="1868368545"/>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9.xml"/></Relationships>
</file>

<file path=ppt/slides/_rels/slide1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1.jpe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1.jpe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1.jpeg"/><Relationship Id="rId1" Type="http://schemas.openxmlformats.org/officeDocument/2006/relationships/slideLayout" Target="../slideLayouts/slideLayout30.xml"/></Relationships>
</file>

<file path=ppt/slides/_rels/slide13.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11.jpe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1.jpe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1.jpe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1.jpe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1.jpe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1.jpe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1.jpe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slideLayout" Target="../slideLayouts/slideLayout30.xml"/><Relationship Id="rId5" Type="http://schemas.openxmlformats.org/officeDocument/2006/relationships/image" Target="../media/image11.jpeg"/><Relationship Id="rId4" Type="http://schemas.openxmlformats.org/officeDocument/2006/relationships/image" Target="../media/image10.png"/></Relationships>
</file>

<file path=ppt/slides/_rels/slide20.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11.jpe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11.jpe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1.jpeg"/><Relationship Id="rId1" Type="http://schemas.openxmlformats.org/officeDocument/2006/relationships/slideLayout" Target="../slideLayouts/slideLayout13.xml"/><Relationship Id="rId4" Type="http://schemas.openxmlformats.org/officeDocument/2006/relationships/image" Target="../media/image37.png"/></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1.jpe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1.jpe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11.jpe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11.jpe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1.jpe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hyperlink" Target="https://twitter.com/missionroadsafe/status/1156759515238244354" TargetMode="External"/><Relationship Id="rId2" Type="http://schemas.openxmlformats.org/officeDocument/2006/relationships/hyperlink" Target="https://www.statista.com/statistics/1082087/india-triple-riding-prosecutions-delhi-traffic-police/" TargetMode="External"/><Relationship Id="rId1" Type="http://schemas.openxmlformats.org/officeDocument/2006/relationships/slideLayout" Target="../slideLayouts/slideLayout13.xml"/><Relationship Id="rId6" Type="http://schemas.openxmlformats.org/officeDocument/2006/relationships/image" Target="../media/image11.jpeg"/><Relationship Id="rId5" Type="http://schemas.openxmlformats.org/officeDocument/2006/relationships/hyperlink" Target="https://www.securityworldmarket.com/int/News/Business-News/stanley-focuses-on-the-future-of-remote-monitoring" TargetMode="External"/><Relationship Id="rId4" Type="http://schemas.openxmlformats.org/officeDocument/2006/relationships/hyperlink" Target="https://www.thenewsminute.com/article/srm-institute-science-and-technology-releases-engineering-rank-list-130496" TargetMode="External"/></Relationships>
</file>

<file path=ppt/slides/_rels/slide3.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diagramLayout" Target="../diagrams/layout1.xml"/><Relationship Id="rId7" Type="http://schemas.openxmlformats.org/officeDocument/2006/relationships/image" Target="../media/image11.jpeg"/><Relationship Id="rId2" Type="http://schemas.openxmlformats.org/officeDocument/2006/relationships/diagramData" Target="../diagrams/data1.xml"/><Relationship Id="rId1" Type="http://schemas.openxmlformats.org/officeDocument/2006/relationships/slideLayout" Target="../slideLayouts/slideLayout30.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 Id="rId9" Type="http://schemas.openxmlformats.org/officeDocument/2006/relationships/image" Target="../media/image23.png"/></Relationships>
</file>

<file path=ppt/slides/_rels/slide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24.jpeg"/><Relationship Id="rId1" Type="http://schemas.openxmlformats.org/officeDocument/2006/relationships/slideLayout" Target="../slideLayouts/slideLayout29.xml"/></Relationships>
</file>

<file path=ppt/slides/_rels/slide5.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25.png"/><Relationship Id="rId7" Type="http://schemas.openxmlformats.org/officeDocument/2006/relationships/diagramColors" Target="../diagrams/colors2.xml"/><Relationship Id="rId2" Type="http://schemas.openxmlformats.org/officeDocument/2006/relationships/image" Target="../media/image8.png"/><Relationship Id="rId1" Type="http://schemas.openxmlformats.org/officeDocument/2006/relationships/slideLayout" Target="../slideLayouts/slideLayout30.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 Id="rId9" Type="http://schemas.openxmlformats.org/officeDocument/2006/relationships/image" Target="../media/image11.jpeg"/></Relationships>
</file>

<file path=ppt/slides/_rels/slide6.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9.jpeg"/><Relationship Id="rId7" Type="http://schemas.openxmlformats.org/officeDocument/2006/relationships/diagramColors" Target="../diagrams/colors3.xml"/><Relationship Id="rId2" Type="http://schemas.openxmlformats.org/officeDocument/2006/relationships/image" Target="../media/image26.png"/><Relationship Id="rId1" Type="http://schemas.openxmlformats.org/officeDocument/2006/relationships/slideLayout" Target="../slideLayouts/slideLayout30.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 Id="rId9" Type="http://schemas.openxmlformats.org/officeDocument/2006/relationships/image" Target="../media/image11.jpeg"/></Relationships>
</file>

<file path=ppt/slides/_rels/slide7.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diagramLayout" Target="../diagrams/layout4.xml"/><Relationship Id="rId7" Type="http://schemas.openxmlformats.org/officeDocument/2006/relationships/image" Target="../media/image27.png"/><Relationship Id="rId2" Type="http://schemas.openxmlformats.org/officeDocument/2006/relationships/diagramData" Target="../diagrams/data4.xml"/><Relationship Id="rId1" Type="http://schemas.openxmlformats.org/officeDocument/2006/relationships/slideLayout" Target="../slideLayouts/slideLayout30.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 Id="rId9" Type="http://schemas.openxmlformats.org/officeDocument/2006/relationships/image" Target="../media/image10.png"/></Relationships>
</file>

<file path=ppt/slides/_rels/slide8.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8.png"/><Relationship Id="rId1" Type="http://schemas.openxmlformats.org/officeDocument/2006/relationships/slideLayout" Target="../slideLayouts/slideLayout30.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 Id="rId9" Type="http://schemas.openxmlformats.org/officeDocument/2006/relationships/image" Target="../media/image28.png"/></Relationships>
</file>

<file path=ppt/slides/_rels/slide9.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diagramLayout" Target="../diagrams/layout6.xml"/><Relationship Id="rId7" Type="http://schemas.openxmlformats.org/officeDocument/2006/relationships/image" Target="../media/image29.png"/><Relationship Id="rId2" Type="http://schemas.openxmlformats.org/officeDocument/2006/relationships/diagramData" Target="../diagrams/data6.xml"/><Relationship Id="rId1" Type="http://schemas.openxmlformats.org/officeDocument/2006/relationships/slideLayout" Target="../slideLayouts/slideLayout30.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 Id="rId9" Type="http://schemas.openxmlformats.org/officeDocument/2006/relationships/image" Target="../media/image11.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16" name="Picture 16" descr="A picture containing fish&#10;&#10;Description automatically generated">
            <a:extLst>
              <a:ext uri="{FF2B5EF4-FFF2-40B4-BE49-F238E27FC236}">
                <a16:creationId xmlns:a16="http://schemas.microsoft.com/office/drawing/2014/main" id="{3A5F2552-C0A9-4D99-BB2E-4C1F7E25B450}"/>
              </a:ext>
            </a:extLst>
          </p:cNvPr>
          <p:cNvPicPr>
            <a:picLocks noChangeAspect="1"/>
          </p:cNvPicPr>
          <p:nvPr/>
        </p:nvPicPr>
        <p:blipFill rotWithShape="1">
          <a:blip r:embed="rId2"/>
          <a:srcRect l="5" t="5030" r="-6" b="15396"/>
          <a:stretch/>
        </p:blipFill>
        <p:spPr>
          <a:xfrm>
            <a:off x="-3507" y="84"/>
            <a:ext cx="12200363" cy="6855743"/>
          </a:xfrm>
          <a:prstGeom prst="rect">
            <a:avLst/>
          </a:prstGeom>
        </p:spPr>
      </p:pic>
      <p:sp>
        <p:nvSpPr>
          <p:cNvPr id="17" name="TextBox 16">
            <a:extLst>
              <a:ext uri="{FF2B5EF4-FFF2-40B4-BE49-F238E27FC236}">
                <a16:creationId xmlns:a16="http://schemas.microsoft.com/office/drawing/2014/main" id="{6F64D33D-4CD4-414E-AE06-6486EF9034B9}"/>
              </a:ext>
            </a:extLst>
          </p:cNvPr>
          <p:cNvSpPr txBox="1"/>
          <p:nvPr/>
        </p:nvSpPr>
        <p:spPr>
          <a:xfrm>
            <a:off x="2962564" y="6206382"/>
            <a:ext cx="11024646"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3200">
                <a:ea typeface="+mn-lt"/>
                <a:cs typeface="+mn-lt"/>
              </a:rPr>
              <a:t>TRIPLE   CARRY  AVOIDANCE</a:t>
            </a:r>
            <a:endParaRPr lang="en-US" sz="3200"/>
          </a:p>
        </p:txBody>
      </p:sp>
      <p:sp>
        <p:nvSpPr>
          <p:cNvPr id="5" name="Oval 4">
            <a:extLst>
              <a:ext uri="{FF2B5EF4-FFF2-40B4-BE49-F238E27FC236}">
                <a16:creationId xmlns:a16="http://schemas.microsoft.com/office/drawing/2014/main" id="{442D98AE-A57E-449F-AD10-F95330EBA8C6}"/>
              </a:ext>
            </a:extLst>
          </p:cNvPr>
          <p:cNvSpPr/>
          <p:nvPr/>
        </p:nvSpPr>
        <p:spPr>
          <a:xfrm>
            <a:off x="11619052" y="6338103"/>
            <a:ext cx="491924" cy="472632"/>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GB"/>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GB" sz="1000"/>
              <a:t>1</a:t>
            </a:r>
          </a:p>
        </p:txBody>
      </p:sp>
    </p:spTree>
    <p:extLst>
      <p:ext uri="{BB962C8B-B14F-4D97-AF65-F5344CB8AC3E}">
        <p14:creationId xmlns:p14="http://schemas.microsoft.com/office/powerpoint/2010/main" val="2057072396"/>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name="Slide45">
    <p:bg>
      <p:bgPr>
        <a:solidFill>
          <a:srgbClr val="000000"/>
        </a:solidFill>
        <a:effectLst/>
      </p:bgPr>
    </p:bg>
    <p:spTree>
      <p:nvGrpSpPr>
        <p:cNvPr id="1" name=""/>
        <p:cNvGrpSpPr/>
        <p:nvPr/>
      </p:nvGrpSpPr>
      <p:grpSpPr>
        <a:xfrm>
          <a:off x="0" y="0"/>
          <a:ext cx="0" cy="0"/>
          <a:chOff x="0" y="0"/>
          <a:chExt cx="0" cy="0"/>
        </a:xfrm>
      </p:grpSpPr>
      <p:sp>
        <p:nvSpPr>
          <p:cNvPr id="2" name="Rectangle 7"/>
          <p:cNvSpPr>
            <a:spLocks noMove="1" noResize="1"/>
          </p:cNvSpPr>
          <p:nvPr/>
        </p:nvSpPr>
        <p:spPr>
          <a:xfrm>
            <a:off x="0" y="0"/>
            <a:ext cx="4653308" cy="6858000"/>
          </a:xfrm>
          <a:prstGeom prst="rect">
            <a:avLst/>
          </a:prstGeom>
          <a:solidFill>
            <a:srgbClr val="B01513"/>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EA6312"/>
              </a:solidFill>
              <a:uFillTx/>
              <a:latin typeface="Century Gothic"/>
              <a:ea typeface=""/>
              <a:cs typeface=""/>
            </a:endParaRPr>
          </a:p>
        </p:txBody>
      </p:sp>
      <p:sp>
        <p:nvSpPr>
          <p:cNvPr id="3" name="Content Placeholder"/>
          <p:cNvSpPr txBox="1">
            <a:spLocks noGrp="1"/>
          </p:cNvSpPr>
          <p:nvPr>
            <p:ph idx="1"/>
          </p:nvPr>
        </p:nvSpPr>
        <p:spPr>
          <a:xfrm>
            <a:off x="5038113" y="1197062"/>
            <a:ext cx="6072267" cy="5563091"/>
          </a:xfrm>
          <a:prstGeom prst="rect">
            <a:avLst/>
          </a:prstGeom>
          <a:noFill/>
          <a:ln>
            <a:noFill/>
          </a:ln>
        </p:spPr>
        <p:txBody>
          <a:bodyPr vert="horz" wrap="square" lIns="91440" tIns="45720" rIns="91440" bIns="45720" anchor="ctr" anchorCtr="0" compatLnSpc="1">
            <a:normAutofit fontScale="92500" lnSpcReduction="10000"/>
          </a:bodyPr>
          <a:lstStyle/>
          <a:p>
            <a:pPr algn="just">
              <a:buFont typeface="Arial"/>
              <a:buChar char="•"/>
            </a:pPr>
            <a:r>
              <a:rPr lang="en-IN" sz="1800"/>
              <a:t>In many states the traffic signals have been upgraded into smarter solutions, but real-time surveillance and regulation of traffic rule offenders is yet to be seen. </a:t>
            </a:r>
            <a:endParaRPr lang="en-US"/>
          </a:p>
          <a:p>
            <a:pPr algn="just">
              <a:buFont typeface="Arial"/>
              <a:buChar char="•"/>
            </a:pPr>
            <a:r>
              <a:rPr lang="en-IN" sz="1800"/>
              <a:t>Triple carry is prohibited by law in our country, and yet the offense is rarely talked about and looked upon by the traffic police. </a:t>
            </a:r>
            <a:endParaRPr lang="en-US"/>
          </a:p>
          <a:p>
            <a:pPr algn="just">
              <a:buFont typeface="Arial"/>
              <a:buChar char="•"/>
            </a:pPr>
            <a:r>
              <a:rPr lang="en-IN" sz="1800"/>
              <a:t>It is not only illegal, but also risky and dangerous for multiple people. The motorcycle driver along with two riders pose risk to their own lives as well as that of other people. This is because when a motorcycle that is meant to carry two people gets the load of three, it loses its structural balance and the suspension poses risk of damage. </a:t>
            </a:r>
            <a:endParaRPr lang="en-US"/>
          </a:p>
          <a:p>
            <a:pPr algn="just">
              <a:buFont typeface="Arial"/>
              <a:buChar char="•"/>
            </a:pPr>
            <a:r>
              <a:rPr lang="en-IN" sz="1800"/>
              <a:t>This phenomenon is widely seen in small localities where people need not travel long distances. Such a place where we tried to bring smarter surveillance and regulation was our university campus in</a:t>
            </a:r>
            <a:r>
              <a:rPr lang="en-GB" sz="1800">
                <a:solidFill>
                  <a:schemeClr val="bg1"/>
                </a:solidFill>
              </a:rPr>
              <a:t> Tamil Nadu, India.</a:t>
            </a:r>
            <a:endParaRPr lang="en-US">
              <a:solidFill>
                <a:schemeClr val="bg1"/>
              </a:solidFill>
            </a:endParaRPr>
          </a:p>
          <a:p>
            <a:pPr marL="0" indent="0" algn="just">
              <a:buNone/>
            </a:pPr>
            <a:br>
              <a:rPr lang="en-US"/>
            </a:br>
            <a:endParaRPr lang="en-US" sz="1800"/>
          </a:p>
        </p:txBody>
      </p:sp>
      <p:sp>
        <p:nvSpPr>
          <p:cNvPr id="5" name="Title"/>
          <p:cNvSpPr txBox="1"/>
          <p:nvPr/>
        </p:nvSpPr>
        <p:spPr>
          <a:xfrm>
            <a:off x="4010558" y="-69093"/>
            <a:ext cx="642750" cy="5557522"/>
          </a:xfrm>
          <a:prstGeom prst="rect">
            <a:avLst/>
          </a:prstGeom>
          <a:noFill/>
          <a:ln cap="flat">
            <a:noFill/>
          </a:ln>
        </p:spPr>
        <p:txBody>
          <a:bodyPr vert="wordArtVert" wrap="square" lIns="91440" tIns="45720" rIns="91440" bIns="45720" anchor="b" anchorCtr="0" compatLnSpc="1">
            <a:normAutofit/>
          </a:bodyPr>
          <a:lstStyle/>
          <a:p>
            <a:pPr marL="0" marR="0" lvl="0" indent="0" algn="l"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400" b="0" i="0" u="none" strike="noStrike" kern="1200" cap="none" spc="0" baseline="0">
                <a:solidFill>
                  <a:srgbClr val="FFFFFF"/>
                </a:solidFill>
                <a:uFillTx/>
                <a:latin typeface="Century Gothic"/>
                <a:ea typeface=""/>
                <a:cs typeface=""/>
              </a:rPr>
              <a:t>ABSTRACT</a:t>
            </a:r>
          </a:p>
        </p:txBody>
      </p:sp>
      <p:pic>
        <p:nvPicPr>
          <p:cNvPr id="4" name="Picture 90" descr="Icon&#10;&#10;Description automatically generated">
            <a:extLst>
              <a:ext uri="{FF2B5EF4-FFF2-40B4-BE49-F238E27FC236}">
                <a16:creationId xmlns:a16="http://schemas.microsoft.com/office/drawing/2014/main" id="{F7D6601D-44D0-4802-A2F3-2029D859943C}"/>
              </a:ext>
            </a:extLst>
          </p:cNvPr>
          <p:cNvPicPr>
            <a:picLocks noChangeAspect="1"/>
          </p:cNvPicPr>
          <p:nvPr/>
        </p:nvPicPr>
        <p:blipFill>
          <a:blip r:embed="rId2"/>
          <a:stretch>
            <a:fillRect/>
          </a:stretch>
        </p:blipFill>
        <p:spPr>
          <a:xfrm>
            <a:off x="11119413" y="-4111"/>
            <a:ext cx="1074517" cy="1059588"/>
          </a:xfrm>
          <a:prstGeom prst="rect">
            <a:avLst/>
          </a:prstGeom>
        </p:spPr>
      </p:pic>
      <p:pic>
        <p:nvPicPr>
          <p:cNvPr id="8" name="Picture 6" descr="Diagram, text&#10;&#10;Description automatically generated">
            <a:extLst>
              <a:ext uri="{FF2B5EF4-FFF2-40B4-BE49-F238E27FC236}">
                <a16:creationId xmlns:a16="http://schemas.microsoft.com/office/drawing/2014/main" id="{6BFE696C-E82E-4703-BA3F-ED9CFD3FEDF9}"/>
              </a:ext>
            </a:extLst>
          </p:cNvPr>
          <p:cNvPicPr>
            <a:picLocks noChangeAspect="1"/>
          </p:cNvPicPr>
          <p:nvPr/>
        </p:nvPicPr>
        <p:blipFill>
          <a:blip r:embed="rId3"/>
          <a:stretch>
            <a:fillRect/>
          </a:stretch>
        </p:blipFill>
        <p:spPr>
          <a:xfrm>
            <a:off x="-1929" y="3367249"/>
            <a:ext cx="4653022" cy="3489806"/>
          </a:xfrm>
          <a:prstGeom prst="rect">
            <a:avLst/>
          </a:prstGeom>
        </p:spPr>
      </p:pic>
      <p:sp>
        <p:nvSpPr>
          <p:cNvPr id="9" name="Oval 8">
            <a:extLst>
              <a:ext uri="{FF2B5EF4-FFF2-40B4-BE49-F238E27FC236}">
                <a16:creationId xmlns:a16="http://schemas.microsoft.com/office/drawing/2014/main" id="{FACBFD16-1C91-4F87-9651-CBCBCA6E135C}"/>
              </a:ext>
            </a:extLst>
          </p:cNvPr>
          <p:cNvSpPr/>
          <p:nvPr/>
        </p:nvSpPr>
        <p:spPr>
          <a:xfrm>
            <a:off x="11619052" y="6338103"/>
            <a:ext cx="491924" cy="472632"/>
          </a:xfrm>
          <a:prstGeom prst="ellipse">
            <a:avLst/>
          </a:prstGeom>
          <a:solidFill>
            <a:schemeClr val="tx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GB"/>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GB" sz="1000">
                <a:cs typeface="Calibri"/>
              </a:rPr>
              <a:t>10</a:t>
            </a:r>
          </a:p>
        </p:txBody>
      </p:sp>
    </p:spTree>
    <p:extLst>
      <p:ext uri="{BB962C8B-B14F-4D97-AF65-F5344CB8AC3E}">
        <p14:creationId xmlns:p14="http://schemas.microsoft.com/office/powerpoint/2010/main" val="762865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46">
    <p:bg>
      <p:bgPr>
        <a:solidFill>
          <a:srgbClr val="000000"/>
        </a:solidFill>
        <a:effectLst/>
      </p:bgPr>
    </p:bg>
    <p:spTree>
      <p:nvGrpSpPr>
        <p:cNvPr id="1" name=""/>
        <p:cNvGrpSpPr/>
        <p:nvPr/>
      </p:nvGrpSpPr>
      <p:grpSpPr>
        <a:xfrm>
          <a:off x="0" y="0"/>
          <a:ext cx="0" cy="0"/>
          <a:chOff x="0" y="0"/>
          <a:chExt cx="0" cy="0"/>
        </a:xfrm>
      </p:grpSpPr>
      <p:sp>
        <p:nvSpPr>
          <p:cNvPr id="2" name="Rectangle 7"/>
          <p:cNvSpPr>
            <a:spLocks noMove="1" noResize="1"/>
          </p:cNvSpPr>
          <p:nvPr/>
        </p:nvSpPr>
        <p:spPr>
          <a:xfrm>
            <a:off x="0" y="0"/>
            <a:ext cx="4653308" cy="6858000"/>
          </a:xfrm>
          <a:prstGeom prst="rect">
            <a:avLst/>
          </a:prstGeom>
          <a:solidFill>
            <a:srgbClr val="B01513"/>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EA6312"/>
              </a:solidFill>
              <a:uFillTx/>
              <a:latin typeface="Century Gothic"/>
              <a:ea typeface=""/>
              <a:cs typeface=""/>
            </a:endParaRPr>
          </a:p>
        </p:txBody>
      </p:sp>
      <p:sp>
        <p:nvSpPr>
          <p:cNvPr id="3" name="Title"/>
          <p:cNvSpPr txBox="1">
            <a:spLocks noGrp="1"/>
          </p:cNvSpPr>
          <p:nvPr>
            <p:ph type="title"/>
          </p:nvPr>
        </p:nvSpPr>
        <p:spPr>
          <a:xfrm>
            <a:off x="872200" y="26773"/>
            <a:ext cx="3682051" cy="1515435"/>
          </a:xfrm>
          <a:prstGeom prst="rect">
            <a:avLst/>
          </a:prstGeom>
          <a:noFill/>
          <a:ln>
            <a:noFill/>
          </a:ln>
        </p:spPr>
        <p:txBody>
          <a:bodyPr vert="horz" wrap="square" lIns="91440" tIns="45720" rIns="91440" bIns="45720" anchor="ctr" anchorCtr="0" compatLnSpc="1">
            <a:normAutofit/>
          </a:bodyPr>
          <a:lstStyle/>
          <a:p>
            <a:pPr lvl="0" algn="r"/>
            <a:r>
              <a:rPr lang="en-GB" sz="2400"/>
              <a:t>INTRODUCTION</a:t>
            </a:r>
          </a:p>
        </p:txBody>
      </p:sp>
      <p:sp>
        <p:nvSpPr>
          <p:cNvPr id="4" name="Content Placeholder"/>
          <p:cNvSpPr txBox="1">
            <a:spLocks noGrp="1"/>
          </p:cNvSpPr>
          <p:nvPr>
            <p:ph idx="1"/>
          </p:nvPr>
        </p:nvSpPr>
        <p:spPr>
          <a:xfrm>
            <a:off x="4799605" y="778967"/>
            <a:ext cx="6824501" cy="6539465"/>
          </a:xfrm>
          <a:prstGeom prst="rect">
            <a:avLst/>
          </a:prstGeom>
          <a:noFill/>
          <a:ln>
            <a:noFill/>
          </a:ln>
        </p:spPr>
        <p:txBody>
          <a:bodyPr vert="horz" wrap="square" lIns="91440" tIns="45720" rIns="91440" bIns="45720" anchor="ctr" anchorCtr="0" compatLnSpc="1">
            <a:normAutofit fontScale="92500" lnSpcReduction="20000"/>
          </a:bodyPr>
          <a:lstStyle/>
          <a:p>
            <a:pPr marL="0" indent="0">
              <a:lnSpc>
                <a:spcPct val="120000"/>
              </a:lnSpc>
              <a:buNone/>
            </a:pPr>
            <a:endParaRPr lang="en-GB"/>
          </a:p>
          <a:p>
            <a:pPr algn="just">
              <a:lnSpc>
                <a:spcPct val="120000"/>
              </a:lnSpc>
              <a:buFont typeface="Arial"/>
              <a:buChar char="•"/>
            </a:pPr>
            <a:r>
              <a:rPr lang="en-GB" sz="1800"/>
              <a:t>The university provides guards present at the entry gate to the campus for identity verification, for safety standards - like checking body temperature for covid, wearing a helmet when you are on a two wheeler, and checking whether there is any triplet on the bike before entering to the campus. </a:t>
            </a:r>
          </a:p>
          <a:p>
            <a:pPr algn="just">
              <a:lnSpc>
                <a:spcPct val="120000"/>
              </a:lnSpc>
              <a:buFont typeface="Arial"/>
              <a:buChar char="•"/>
            </a:pPr>
            <a:r>
              <a:rPr lang="en-GB" sz="1800"/>
              <a:t>But it is generally outside the campus at the gates where one can get access for checking for triple carry and not inside the campus as it is not possible for guards to check at each and every turn inside the large area of the campus. </a:t>
            </a:r>
          </a:p>
          <a:p>
            <a:pPr algn="just">
              <a:lnSpc>
                <a:spcPct val="120000"/>
              </a:lnSpc>
              <a:buFont typeface="Arial"/>
              <a:buChar char="•"/>
            </a:pPr>
            <a:r>
              <a:rPr lang="en-GB" sz="1800"/>
              <a:t>So in most of the cases, for students who carry a third person on their bikes outside the campus, when they reach near the checking point on the gate, </a:t>
            </a:r>
            <a:r>
              <a:rPr lang="en-GB" sz="1800">
                <a:cs typeface="Arial"/>
              </a:rPr>
              <a:t>they drop one and enter successfully without scrutiny carrying the other person </a:t>
            </a:r>
            <a:r>
              <a:rPr lang="en-GB" sz="1800"/>
              <a:t>in their bikes</a:t>
            </a:r>
            <a:r>
              <a:rPr lang="en-GB" sz="1800">
                <a:cs typeface="Arial"/>
              </a:rPr>
              <a:t>. </a:t>
            </a:r>
          </a:p>
          <a:p>
            <a:pPr algn="just">
              <a:lnSpc>
                <a:spcPct val="120000"/>
              </a:lnSpc>
              <a:buFont typeface="Arial"/>
              <a:buChar char="•"/>
            </a:pPr>
            <a:r>
              <a:rPr lang="en-GB" sz="1800">
                <a:cs typeface="Arial"/>
              </a:rPr>
              <a:t>On the other hand the other rider enters the campus on foot and again gets up on the bike, resulting in a triple carry. Thus, the checking near the entrance gate is not efficient when it comes to curbing triple carry. </a:t>
            </a:r>
            <a:endParaRPr lang="en-GB" sz="1800"/>
          </a:p>
          <a:p>
            <a:pPr marL="0" indent="0">
              <a:lnSpc>
                <a:spcPct val="120000"/>
              </a:lnSpc>
              <a:buNone/>
            </a:pPr>
            <a:br>
              <a:rPr lang="en-US"/>
            </a:br>
            <a:endParaRPr lang="en-US"/>
          </a:p>
        </p:txBody>
      </p:sp>
      <p:pic>
        <p:nvPicPr>
          <p:cNvPr id="6" name="Picture 90" descr="Icon&#10;&#10;Description automatically generated">
            <a:extLst>
              <a:ext uri="{FF2B5EF4-FFF2-40B4-BE49-F238E27FC236}">
                <a16:creationId xmlns:a16="http://schemas.microsoft.com/office/drawing/2014/main" id="{9A581619-E501-4DF0-8F3B-1AF2B6F15F0B}"/>
              </a:ext>
            </a:extLst>
          </p:cNvPr>
          <p:cNvPicPr>
            <a:picLocks noChangeAspect="1"/>
          </p:cNvPicPr>
          <p:nvPr/>
        </p:nvPicPr>
        <p:blipFill>
          <a:blip r:embed="rId2"/>
          <a:stretch>
            <a:fillRect/>
          </a:stretch>
        </p:blipFill>
        <p:spPr>
          <a:xfrm>
            <a:off x="11119413" y="-4111"/>
            <a:ext cx="1074517" cy="1059588"/>
          </a:xfrm>
          <a:prstGeom prst="rect">
            <a:avLst/>
          </a:prstGeom>
        </p:spPr>
      </p:pic>
      <p:pic>
        <p:nvPicPr>
          <p:cNvPr id="8" name="Picture 8">
            <a:extLst>
              <a:ext uri="{FF2B5EF4-FFF2-40B4-BE49-F238E27FC236}">
                <a16:creationId xmlns:a16="http://schemas.microsoft.com/office/drawing/2014/main" id="{FF066790-8422-439A-9297-7E77D39EBA53}"/>
              </a:ext>
            </a:extLst>
          </p:cNvPr>
          <p:cNvPicPr>
            <a:picLocks noChangeAspect="1"/>
          </p:cNvPicPr>
          <p:nvPr/>
        </p:nvPicPr>
        <p:blipFill>
          <a:blip r:embed="rId3"/>
          <a:stretch>
            <a:fillRect/>
          </a:stretch>
        </p:blipFill>
        <p:spPr>
          <a:xfrm>
            <a:off x="-1929" y="3776341"/>
            <a:ext cx="4653022" cy="3096027"/>
          </a:xfrm>
          <a:prstGeom prst="rect">
            <a:avLst/>
          </a:prstGeom>
        </p:spPr>
      </p:pic>
      <p:sp>
        <p:nvSpPr>
          <p:cNvPr id="5" name="TextBox 4">
            <a:extLst>
              <a:ext uri="{FF2B5EF4-FFF2-40B4-BE49-F238E27FC236}">
                <a16:creationId xmlns:a16="http://schemas.microsoft.com/office/drawing/2014/main" id="{1F7C8F10-680A-456D-A595-53DF250C8B52}"/>
              </a:ext>
            </a:extLst>
          </p:cNvPr>
          <p:cNvSpPr txBox="1"/>
          <p:nvPr/>
        </p:nvSpPr>
        <p:spPr>
          <a:xfrm>
            <a:off x="5122457" y="189688"/>
            <a:ext cx="5531004" cy="105157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spcBef>
                <a:spcPts val="1000"/>
              </a:spcBef>
              <a:buFont typeface="Arial"/>
              <a:buChar char="•"/>
            </a:pPr>
            <a:endParaRPr lang="en-GB">
              <a:solidFill>
                <a:schemeClr val="bg1"/>
              </a:solidFill>
              <a:latin typeface="Century Gothic"/>
              <a:ea typeface="+mn-lt"/>
              <a:cs typeface="+mn-lt"/>
            </a:endParaRPr>
          </a:p>
          <a:p>
            <a:pPr>
              <a:spcBef>
                <a:spcPts val="1000"/>
              </a:spcBef>
            </a:pPr>
            <a:r>
              <a:rPr lang="en-GB">
                <a:solidFill>
                  <a:schemeClr val="bg1"/>
                </a:solidFill>
                <a:latin typeface="Century Gothic"/>
                <a:ea typeface="+mn-lt"/>
                <a:cs typeface="+mn-lt"/>
              </a:rPr>
              <a:t>Triple carry on two wheeler inside SRM Institute of Science and Technology, </a:t>
            </a:r>
            <a:r>
              <a:rPr lang="en-GB" err="1">
                <a:solidFill>
                  <a:schemeClr val="bg1"/>
                </a:solidFill>
                <a:latin typeface="Century Gothic"/>
                <a:ea typeface="+mn-lt"/>
                <a:cs typeface="+mn-lt"/>
              </a:rPr>
              <a:t>Kattankulathur</a:t>
            </a:r>
            <a:endParaRPr lang="en-US" err="1">
              <a:solidFill>
                <a:schemeClr val="bg1"/>
              </a:solidFill>
              <a:latin typeface="Century Gothic"/>
              <a:cs typeface="Calibri"/>
            </a:endParaRPr>
          </a:p>
        </p:txBody>
      </p:sp>
      <p:sp>
        <p:nvSpPr>
          <p:cNvPr id="9" name="Oval 8">
            <a:extLst>
              <a:ext uri="{FF2B5EF4-FFF2-40B4-BE49-F238E27FC236}">
                <a16:creationId xmlns:a16="http://schemas.microsoft.com/office/drawing/2014/main" id="{FACBFD16-1C91-4F87-9651-CBCBCA6E135C}"/>
              </a:ext>
            </a:extLst>
          </p:cNvPr>
          <p:cNvSpPr/>
          <p:nvPr/>
        </p:nvSpPr>
        <p:spPr>
          <a:xfrm>
            <a:off x="11619052" y="6338103"/>
            <a:ext cx="491924" cy="472632"/>
          </a:xfrm>
          <a:prstGeom prst="ellipse">
            <a:avLst/>
          </a:prstGeom>
          <a:solidFill>
            <a:schemeClr val="tx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GB"/>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GB" sz="1000">
                <a:cs typeface="Calibri"/>
              </a:rPr>
              <a:t>11</a:t>
            </a:r>
          </a:p>
        </p:txBody>
      </p:sp>
    </p:spTree>
    <p:extLst>
      <p:ext uri="{BB962C8B-B14F-4D97-AF65-F5344CB8AC3E}">
        <p14:creationId xmlns:p14="http://schemas.microsoft.com/office/powerpoint/2010/main" val="42696918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a:xfrm>
            <a:off x="648930" y="629266"/>
            <a:ext cx="9252154" cy="1223983"/>
          </a:xfrm>
        </p:spPr>
        <p:txBody>
          <a:bodyPr>
            <a:normAutofit/>
          </a:bodyPr>
          <a:lstStyle/>
          <a:p>
            <a:r>
              <a:rPr lang="en-US"/>
              <a:t>GRAPHICAL </a:t>
            </a:r>
            <a:r>
              <a:rPr lang="en-US">
                <a:ea typeface="+mj-lt"/>
                <a:cs typeface="+mj-lt"/>
              </a:rPr>
              <a:t>ANALYSIS</a:t>
            </a:r>
            <a:endParaRPr lang="en-US"/>
          </a:p>
        </p:txBody>
      </p:sp>
      <p:pic>
        <p:nvPicPr>
          <p:cNvPr id="3" name="Picture 90" descr="Icon&#10;&#10;Description automatically generated">
            <a:extLst>
              <a:ext uri="{FF2B5EF4-FFF2-40B4-BE49-F238E27FC236}">
                <a16:creationId xmlns:a16="http://schemas.microsoft.com/office/drawing/2014/main" id="{F884B00A-1169-4034-B90D-E70D1E4A0B2B}"/>
              </a:ext>
            </a:extLst>
          </p:cNvPr>
          <p:cNvPicPr>
            <a:picLocks noChangeAspect="1"/>
          </p:cNvPicPr>
          <p:nvPr/>
        </p:nvPicPr>
        <p:blipFill>
          <a:blip r:embed="rId2"/>
          <a:stretch>
            <a:fillRect/>
          </a:stretch>
        </p:blipFill>
        <p:spPr>
          <a:xfrm>
            <a:off x="11119413" y="-4111"/>
            <a:ext cx="1074517" cy="1059588"/>
          </a:xfrm>
          <a:prstGeom prst="rect">
            <a:avLst/>
          </a:prstGeom>
        </p:spPr>
      </p:pic>
      <p:pic>
        <p:nvPicPr>
          <p:cNvPr id="4" name="Picture 5" descr="Chart, bar chart&#10;&#10;Description automatically generated">
            <a:extLst>
              <a:ext uri="{FF2B5EF4-FFF2-40B4-BE49-F238E27FC236}">
                <a16:creationId xmlns:a16="http://schemas.microsoft.com/office/drawing/2014/main" id="{887B9B2B-CFA9-4DA8-A244-9DAE0E014911}"/>
              </a:ext>
            </a:extLst>
          </p:cNvPr>
          <p:cNvPicPr>
            <a:picLocks noChangeAspect="1"/>
          </p:cNvPicPr>
          <p:nvPr/>
        </p:nvPicPr>
        <p:blipFill>
          <a:blip r:embed="rId3"/>
          <a:stretch>
            <a:fillRect/>
          </a:stretch>
        </p:blipFill>
        <p:spPr>
          <a:xfrm>
            <a:off x="2390172" y="1853468"/>
            <a:ext cx="5771908" cy="4125266"/>
          </a:xfrm>
          <a:prstGeom prst="rect">
            <a:avLst/>
          </a:prstGeom>
        </p:spPr>
      </p:pic>
      <p:sp>
        <p:nvSpPr>
          <p:cNvPr id="5" name="Oval 4">
            <a:extLst>
              <a:ext uri="{FF2B5EF4-FFF2-40B4-BE49-F238E27FC236}">
                <a16:creationId xmlns:a16="http://schemas.microsoft.com/office/drawing/2014/main" id="{FACBFD16-1C91-4F87-9651-CBCBCA6E135C}"/>
              </a:ext>
            </a:extLst>
          </p:cNvPr>
          <p:cNvSpPr/>
          <p:nvPr/>
        </p:nvSpPr>
        <p:spPr>
          <a:xfrm>
            <a:off x="11619052" y="6338103"/>
            <a:ext cx="491924" cy="472632"/>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GB"/>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GB" sz="1000">
                <a:cs typeface="Calibri"/>
              </a:rPr>
              <a:t>12</a:t>
            </a:r>
          </a:p>
        </p:txBody>
      </p:sp>
    </p:spTree>
    <p:extLst>
      <p:ext uri="{BB962C8B-B14F-4D97-AF65-F5344CB8AC3E}">
        <p14:creationId xmlns:p14="http://schemas.microsoft.com/office/powerpoint/2010/main" val="41312264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Rectangle 7"/>
          <p:cNvSpPr>
            <a:spLocks noMove="1" noResize="1"/>
          </p:cNvSpPr>
          <p:nvPr/>
        </p:nvSpPr>
        <p:spPr>
          <a:xfrm>
            <a:off x="0" y="0"/>
            <a:ext cx="4653308" cy="6858000"/>
          </a:xfrm>
          <a:prstGeom prst="rect">
            <a:avLst/>
          </a:prstGeom>
          <a:solidFill>
            <a:srgbClr val="B01513"/>
          </a:solidFill>
          <a:ln cap="flat">
            <a:noFill/>
            <a:prstDash val="solid"/>
          </a:ln>
        </p:spPr>
        <p:txBody>
          <a:bodyPr vert="horz" wrap="square" lIns="91440" tIns="45720" rIns="91440" bIns="45720" anchor="ctr" anchorCtr="1" compatLnSpc="1">
            <a:noAutofit/>
          </a:bodyPr>
          <a:lstStyle/>
          <a:p>
            <a:pPr algn="ctr">
              <a:defRPr sz="1800" b="0" i="0" u="none" strike="noStrike" kern="0" cap="none" spc="0" baseline="0">
                <a:solidFill>
                  <a:srgbClr val="000000"/>
                </a:solidFill>
                <a:uFillTx/>
              </a:defRPr>
            </a:pPr>
            <a:endParaRPr lang="en-US" i="1" dirty="0">
              <a:cs typeface="Calibri"/>
            </a:endParaRPr>
          </a:p>
        </p:txBody>
      </p:sp>
      <p:pic>
        <p:nvPicPr>
          <p:cNvPr id="6" name="Picture 90" descr="Icon&#10;&#10;Description automatically generated">
            <a:extLst>
              <a:ext uri="{FF2B5EF4-FFF2-40B4-BE49-F238E27FC236}">
                <a16:creationId xmlns:a16="http://schemas.microsoft.com/office/drawing/2014/main" id="{5D8A80BA-C1BD-4571-988A-BB3361571E18}"/>
              </a:ext>
            </a:extLst>
          </p:cNvPr>
          <p:cNvPicPr>
            <a:picLocks noChangeAspect="1"/>
          </p:cNvPicPr>
          <p:nvPr/>
        </p:nvPicPr>
        <p:blipFill>
          <a:blip r:embed="rId2"/>
          <a:stretch>
            <a:fillRect/>
          </a:stretch>
        </p:blipFill>
        <p:spPr>
          <a:xfrm>
            <a:off x="11119413" y="-4111"/>
            <a:ext cx="1074517" cy="1059588"/>
          </a:xfrm>
          <a:prstGeom prst="rect">
            <a:avLst/>
          </a:prstGeom>
        </p:spPr>
      </p:pic>
      <p:sp>
        <p:nvSpPr>
          <p:cNvPr id="9" name="TextBox 8">
            <a:extLst>
              <a:ext uri="{FF2B5EF4-FFF2-40B4-BE49-F238E27FC236}">
                <a16:creationId xmlns:a16="http://schemas.microsoft.com/office/drawing/2014/main" id="{4262F99C-59DE-43D6-A44D-41B76B03AF87}"/>
              </a:ext>
            </a:extLst>
          </p:cNvPr>
          <p:cNvSpPr txBox="1"/>
          <p:nvPr/>
        </p:nvSpPr>
        <p:spPr>
          <a:xfrm>
            <a:off x="4935190" y="3164287"/>
            <a:ext cx="643039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just">
              <a:buFont typeface="Arial"/>
              <a:buChar char="•"/>
            </a:pPr>
            <a:endParaRPr lang="en-US">
              <a:solidFill>
                <a:schemeClr val="bg1"/>
              </a:solidFill>
              <a:latin typeface="Century Gothic"/>
              <a:cs typeface="Arial"/>
            </a:endParaRPr>
          </a:p>
        </p:txBody>
      </p:sp>
      <p:sp>
        <p:nvSpPr>
          <p:cNvPr id="8" name="Oval 7">
            <a:extLst>
              <a:ext uri="{FF2B5EF4-FFF2-40B4-BE49-F238E27FC236}">
                <a16:creationId xmlns:a16="http://schemas.microsoft.com/office/drawing/2014/main" id="{FACBFD16-1C91-4F87-9651-CBCBCA6E135C}"/>
              </a:ext>
            </a:extLst>
          </p:cNvPr>
          <p:cNvSpPr/>
          <p:nvPr/>
        </p:nvSpPr>
        <p:spPr>
          <a:xfrm>
            <a:off x="11619052" y="6338103"/>
            <a:ext cx="491924" cy="472632"/>
          </a:xfrm>
          <a:prstGeom prst="ellipse">
            <a:avLst/>
          </a:prstGeom>
          <a:solidFill>
            <a:schemeClr val="tx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GB"/>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GB" sz="1000">
                <a:cs typeface="Calibri"/>
              </a:rPr>
              <a:t>13</a:t>
            </a:r>
          </a:p>
        </p:txBody>
      </p:sp>
      <p:pic>
        <p:nvPicPr>
          <p:cNvPr id="5" name="Picture 6" descr="Diagram, schematic&#10;&#10;Description automatically generated">
            <a:extLst>
              <a:ext uri="{FF2B5EF4-FFF2-40B4-BE49-F238E27FC236}">
                <a16:creationId xmlns:a16="http://schemas.microsoft.com/office/drawing/2014/main" id="{89AFCDFA-9629-4C69-81D9-2E58D5E86E18}"/>
              </a:ext>
            </a:extLst>
          </p:cNvPr>
          <p:cNvPicPr>
            <a:picLocks noChangeAspect="1"/>
          </p:cNvPicPr>
          <p:nvPr/>
        </p:nvPicPr>
        <p:blipFill>
          <a:blip r:embed="rId3"/>
          <a:stretch>
            <a:fillRect/>
          </a:stretch>
        </p:blipFill>
        <p:spPr>
          <a:xfrm>
            <a:off x="1262919" y="629510"/>
            <a:ext cx="8908755" cy="5999842"/>
          </a:xfrm>
          <a:prstGeom prst="rect">
            <a:avLst/>
          </a:prstGeom>
        </p:spPr>
      </p:pic>
      <p:sp>
        <p:nvSpPr>
          <p:cNvPr id="4" name="TextBox 3">
            <a:extLst>
              <a:ext uri="{FF2B5EF4-FFF2-40B4-BE49-F238E27FC236}">
                <a16:creationId xmlns:a16="http://schemas.microsoft.com/office/drawing/2014/main" id="{BD66E000-A905-4F7E-B8C2-8E4AD89DCE9F}"/>
              </a:ext>
            </a:extLst>
          </p:cNvPr>
          <p:cNvSpPr txBox="1"/>
          <p:nvPr/>
        </p:nvSpPr>
        <p:spPr>
          <a:xfrm>
            <a:off x="7427686" y="2057399"/>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GB" dirty="0">
              <a:cs typeface="Calibri"/>
            </a:endParaRPr>
          </a:p>
        </p:txBody>
      </p:sp>
      <p:sp>
        <p:nvSpPr>
          <p:cNvPr id="7" name="TextBox 6">
            <a:extLst>
              <a:ext uri="{FF2B5EF4-FFF2-40B4-BE49-F238E27FC236}">
                <a16:creationId xmlns:a16="http://schemas.microsoft.com/office/drawing/2014/main" id="{5A3D9C4B-3065-474C-BD6C-2853219125EB}"/>
              </a:ext>
            </a:extLst>
          </p:cNvPr>
          <p:cNvSpPr txBox="1"/>
          <p:nvPr/>
        </p:nvSpPr>
        <p:spPr>
          <a:xfrm>
            <a:off x="2810329" y="297542"/>
            <a:ext cx="534669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i="1" dirty="0">
                <a:solidFill>
                  <a:schemeClr val="bg1"/>
                </a:solidFill>
                <a:ea typeface="+mn-lt"/>
                <a:cs typeface="+mn-lt"/>
              </a:rPr>
              <a:t> Overall system for detection and storage of violation</a:t>
            </a:r>
            <a:endParaRPr lang="en-US">
              <a:solidFill>
                <a:schemeClr val="bg1"/>
              </a:solidFill>
              <a:cs typeface="Calibri"/>
            </a:endParaRPr>
          </a:p>
        </p:txBody>
      </p:sp>
    </p:spTree>
    <p:extLst>
      <p:ext uri="{BB962C8B-B14F-4D97-AF65-F5344CB8AC3E}">
        <p14:creationId xmlns:p14="http://schemas.microsoft.com/office/powerpoint/2010/main" val="40397361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Rectangle 7"/>
          <p:cNvSpPr>
            <a:spLocks noMove="1" noResize="1"/>
          </p:cNvSpPr>
          <p:nvPr/>
        </p:nvSpPr>
        <p:spPr>
          <a:xfrm>
            <a:off x="0" y="0"/>
            <a:ext cx="4653308" cy="6858000"/>
          </a:xfrm>
          <a:prstGeom prst="rect">
            <a:avLst/>
          </a:prstGeom>
          <a:solidFill>
            <a:srgbClr val="B01513"/>
          </a:solidFill>
          <a:ln cap="flat">
            <a:noFill/>
            <a:prstDash val="solid"/>
          </a:ln>
        </p:spPr>
        <p:txBody>
          <a:bodyPr vert="horz" wrap="square" lIns="91440" tIns="45720" rIns="91440" bIns="45720" anchor="ctr" anchorCtr="1" compatLnSpc="1">
            <a:noAutofit/>
          </a:bodyPr>
          <a:lstStyle/>
          <a:p>
            <a:pPr algn="ctr">
              <a:defRPr sz="1800" b="0" i="0" u="none" strike="noStrike" kern="0" cap="none" spc="0" baseline="0">
                <a:solidFill>
                  <a:srgbClr val="000000"/>
                </a:solidFill>
                <a:uFillTx/>
              </a:defRPr>
            </a:pPr>
            <a:r>
              <a:rPr lang="en-US">
                <a:solidFill>
                  <a:schemeClr val="bg1"/>
                </a:solidFill>
                <a:latin typeface="Century Gothic"/>
                <a:ea typeface=""/>
                <a:cs typeface=""/>
              </a:rPr>
              <a:t>                                                                M</a:t>
            </a:r>
          </a:p>
          <a:p>
            <a:pPr algn="ctr">
              <a:defRPr sz="1800" b="0" i="0" u="none" strike="noStrike" kern="0" cap="none" spc="0" baseline="0">
                <a:solidFill>
                  <a:srgbClr val="000000"/>
                </a:solidFill>
                <a:uFillTx/>
              </a:defRPr>
            </a:pPr>
            <a:r>
              <a:rPr lang="en-US">
                <a:solidFill>
                  <a:schemeClr val="bg1"/>
                </a:solidFill>
                <a:latin typeface="Century Gothic"/>
                <a:ea typeface=""/>
                <a:cs typeface=""/>
              </a:rPr>
              <a:t>                                                                E</a:t>
            </a:r>
          </a:p>
          <a:p>
            <a:pPr algn="ctr">
              <a:defRPr sz="1800" b="0" i="0" u="none" strike="noStrike" kern="0" cap="none" spc="0" baseline="0">
                <a:solidFill>
                  <a:srgbClr val="000000"/>
                </a:solidFill>
                <a:uFillTx/>
              </a:defRPr>
            </a:pPr>
            <a:r>
              <a:rPr lang="en-US">
                <a:solidFill>
                  <a:schemeClr val="bg1"/>
                </a:solidFill>
                <a:latin typeface="Century Gothic"/>
                <a:ea typeface=""/>
                <a:cs typeface=""/>
              </a:rPr>
              <a:t>                                                                T</a:t>
            </a:r>
          </a:p>
          <a:p>
            <a:pPr algn="ctr">
              <a:defRPr sz="1800" b="0" i="0" u="none" strike="noStrike" kern="0" cap="none" spc="0" baseline="0">
                <a:solidFill>
                  <a:srgbClr val="000000"/>
                </a:solidFill>
                <a:uFillTx/>
              </a:defRPr>
            </a:pPr>
            <a:r>
              <a:rPr lang="en-US">
                <a:solidFill>
                  <a:schemeClr val="bg1"/>
                </a:solidFill>
                <a:latin typeface="Century Gothic"/>
                <a:ea typeface=""/>
                <a:cs typeface=""/>
              </a:rPr>
              <a:t>                                                                H</a:t>
            </a:r>
          </a:p>
          <a:p>
            <a:pPr algn="ctr">
              <a:defRPr sz="1800" b="0" i="0" u="none" strike="noStrike" kern="0" cap="none" spc="0" baseline="0">
                <a:solidFill>
                  <a:srgbClr val="000000"/>
                </a:solidFill>
                <a:uFillTx/>
              </a:defRPr>
            </a:pPr>
            <a:r>
              <a:rPr lang="en-US">
                <a:solidFill>
                  <a:schemeClr val="bg1"/>
                </a:solidFill>
                <a:latin typeface="Century Gothic"/>
                <a:ea typeface=""/>
                <a:cs typeface=""/>
              </a:rPr>
              <a:t>                                                                O</a:t>
            </a:r>
          </a:p>
          <a:p>
            <a:pPr algn="ctr">
              <a:defRPr sz="1800" b="0" i="0" u="none" strike="noStrike" kern="0" cap="none" spc="0" baseline="0">
                <a:solidFill>
                  <a:srgbClr val="000000"/>
                </a:solidFill>
                <a:uFillTx/>
              </a:defRPr>
            </a:pPr>
            <a:r>
              <a:rPr lang="en-US">
                <a:solidFill>
                  <a:schemeClr val="bg1"/>
                </a:solidFill>
                <a:latin typeface="Century Gothic"/>
                <a:ea typeface=""/>
                <a:cs typeface=""/>
              </a:rPr>
              <a:t>                                                                D</a:t>
            </a:r>
          </a:p>
          <a:p>
            <a:pPr algn="ctr">
              <a:defRPr sz="1800" b="0" i="0" u="none" strike="noStrike" kern="0" cap="none" spc="0" baseline="0">
                <a:solidFill>
                  <a:srgbClr val="000000"/>
                </a:solidFill>
                <a:uFillTx/>
              </a:defRPr>
            </a:pPr>
            <a:r>
              <a:rPr lang="en-US">
                <a:solidFill>
                  <a:schemeClr val="bg1"/>
                </a:solidFill>
                <a:latin typeface="Century Gothic"/>
                <a:ea typeface=""/>
                <a:cs typeface=""/>
              </a:rPr>
              <a:t>                                                                O</a:t>
            </a:r>
          </a:p>
          <a:p>
            <a:pPr algn="ctr">
              <a:defRPr sz="1800" b="0" i="0" u="none" strike="noStrike" kern="0" cap="none" spc="0" baseline="0">
                <a:solidFill>
                  <a:srgbClr val="000000"/>
                </a:solidFill>
                <a:uFillTx/>
              </a:defRPr>
            </a:pPr>
            <a:r>
              <a:rPr lang="en-US">
                <a:solidFill>
                  <a:schemeClr val="bg1"/>
                </a:solidFill>
                <a:latin typeface="Century Gothic"/>
                <a:ea typeface=""/>
                <a:cs typeface=""/>
              </a:rPr>
              <a:t>                                                                L</a:t>
            </a:r>
          </a:p>
          <a:p>
            <a:pPr algn="ctr">
              <a:defRPr sz="1800" b="0" i="0" u="none" strike="noStrike" kern="0" cap="none" spc="0" baseline="0">
                <a:solidFill>
                  <a:srgbClr val="000000"/>
                </a:solidFill>
                <a:uFillTx/>
              </a:defRPr>
            </a:pPr>
            <a:r>
              <a:rPr lang="en-US">
                <a:solidFill>
                  <a:schemeClr val="bg1"/>
                </a:solidFill>
                <a:latin typeface="Century Gothic"/>
                <a:ea typeface=""/>
                <a:cs typeface=""/>
              </a:rPr>
              <a:t>                                                                O</a:t>
            </a:r>
          </a:p>
          <a:p>
            <a:pPr algn="ctr">
              <a:defRPr sz="1800" b="0" i="0" u="none" strike="noStrike" kern="0" cap="none" spc="0" baseline="0">
                <a:solidFill>
                  <a:srgbClr val="000000"/>
                </a:solidFill>
                <a:uFillTx/>
              </a:defRPr>
            </a:pPr>
            <a:r>
              <a:rPr lang="en-US">
                <a:solidFill>
                  <a:schemeClr val="bg1"/>
                </a:solidFill>
                <a:latin typeface="Century Gothic"/>
                <a:ea typeface=""/>
                <a:cs typeface=""/>
              </a:rPr>
              <a:t>                                                                G</a:t>
            </a:r>
          </a:p>
          <a:p>
            <a:pPr algn="ctr">
              <a:defRPr sz="1800" b="0" i="0" u="none" strike="noStrike" kern="0" cap="none" spc="0" baseline="0">
                <a:solidFill>
                  <a:srgbClr val="000000"/>
                </a:solidFill>
                <a:uFillTx/>
              </a:defRPr>
            </a:pPr>
            <a:r>
              <a:rPr lang="en-US">
                <a:solidFill>
                  <a:schemeClr val="bg1"/>
                </a:solidFill>
                <a:latin typeface="Century Gothic"/>
                <a:ea typeface=""/>
                <a:cs typeface=""/>
              </a:rPr>
              <a:t>                                                                Y</a:t>
            </a:r>
          </a:p>
          <a:p>
            <a:pPr algn="ctr">
              <a:defRPr sz="1800" b="0" i="0" u="none" strike="noStrike" kern="0" cap="none" spc="0" baseline="0">
                <a:solidFill>
                  <a:srgbClr val="000000"/>
                </a:solidFill>
                <a:uFillTx/>
              </a:defRPr>
            </a:pPr>
            <a:endParaRPr lang="en-US">
              <a:solidFill>
                <a:schemeClr val="bg1"/>
              </a:solidFill>
              <a:latin typeface="Century Gothic"/>
              <a:ea typeface=""/>
              <a:cs typeface=""/>
            </a:endParaRPr>
          </a:p>
          <a:p>
            <a:pPr algn="ctr">
              <a:defRPr sz="1800" b="0" i="0" u="none" strike="noStrike" kern="0" cap="none" spc="0" baseline="0">
                <a:solidFill>
                  <a:srgbClr val="000000"/>
                </a:solidFill>
                <a:uFillTx/>
              </a:defRPr>
            </a:pPr>
            <a:endParaRPr lang="en-US">
              <a:solidFill>
                <a:srgbClr val="EA6312"/>
              </a:solidFill>
              <a:latin typeface="Century Gothic"/>
              <a:ea typeface=""/>
              <a:cs typeface=""/>
            </a:endParaRPr>
          </a:p>
          <a:p>
            <a:pPr algn="ctr">
              <a:defRPr sz="1800" b="0" i="0" u="none" strike="noStrike" kern="0" cap="none" spc="0" baseline="0">
                <a:solidFill>
                  <a:srgbClr val="000000"/>
                </a:solidFill>
                <a:uFillTx/>
              </a:defRPr>
            </a:pPr>
            <a:endParaRPr lang="en-US">
              <a:solidFill>
                <a:srgbClr val="EA6312"/>
              </a:solidFill>
              <a:latin typeface="Century Gothic"/>
              <a:ea typeface=""/>
              <a:cs typeface=""/>
            </a:endParaRPr>
          </a:p>
          <a:p>
            <a:pPr algn="ctr">
              <a:defRPr sz="1800" b="0" i="0" u="none" strike="noStrike" kern="0" cap="none" spc="0" baseline="0">
                <a:solidFill>
                  <a:srgbClr val="000000"/>
                </a:solidFill>
                <a:uFillTx/>
              </a:defRPr>
            </a:pPr>
            <a:endParaRPr lang="en-US">
              <a:solidFill>
                <a:srgbClr val="EA6312"/>
              </a:solidFill>
              <a:latin typeface="Century Gothic"/>
              <a:ea typeface=""/>
              <a:cs typeface=""/>
            </a:endParaRPr>
          </a:p>
          <a:p>
            <a:pPr algn="ctr">
              <a:defRPr sz="1800" b="0" i="0" u="none" strike="noStrike" kern="0" cap="none" spc="0" baseline="0">
                <a:solidFill>
                  <a:srgbClr val="000000"/>
                </a:solidFill>
                <a:uFillTx/>
              </a:defRPr>
            </a:pPr>
            <a:endParaRPr lang="en-US">
              <a:solidFill>
                <a:srgbClr val="EA6312"/>
              </a:solidFill>
              <a:latin typeface="Century Gothic"/>
              <a:ea typeface=""/>
              <a:cs typeface=""/>
            </a:endParaRPr>
          </a:p>
          <a:p>
            <a:pPr algn="ctr">
              <a:defRPr sz="1800" b="0" i="0" u="none" strike="noStrike" kern="0" cap="none" spc="0" baseline="0">
                <a:solidFill>
                  <a:srgbClr val="000000"/>
                </a:solidFill>
                <a:uFillTx/>
              </a:defRPr>
            </a:pPr>
            <a:endParaRPr lang="en-US">
              <a:solidFill>
                <a:srgbClr val="EA6312"/>
              </a:solidFill>
              <a:latin typeface="Century Gothic"/>
              <a:ea typeface=""/>
              <a:cs typeface=""/>
            </a:endParaRPr>
          </a:p>
          <a:p>
            <a:pPr algn="ctr">
              <a:defRPr sz="1800" b="0" i="0" u="none" strike="noStrike" kern="0" cap="none" spc="0" baseline="0">
                <a:solidFill>
                  <a:srgbClr val="000000"/>
                </a:solidFill>
                <a:uFillTx/>
              </a:defRPr>
            </a:pPr>
            <a:endParaRPr lang="en-US">
              <a:solidFill>
                <a:srgbClr val="EA6312"/>
              </a:solidFill>
              <a:latin typeface="Century Gothic"/>
              <a:ea typeface=""/>
              <a:cs typeface=""/>
            </a:endParaRPr>
          </a:p>
          <a:p>
            <a:pPr algn="ctr">
              <a:defRPr sz="1800" b="0" i="0" u="none" strike="noStrike" kern="0" cap="none" spc="0" baseline="0">
                <a:solidFill>
                  <a:srgbClr val="000000"/>
                </a:solidFill>
                <a:uFillTx/>
              </a:defRPr>
            </a:pPr>
            <a:endParaRPr lang="en-US">
              <a:solidFill>
                <a:srgbClr val="EA6312"/>
              </a:solidFill>
              <a:latin typeface="Century Gothic"/>
              <a:ea typeface=""/>
              <a:cs typeface=""/>
            </a:endParaRPr>
          </a:p>
        </p:txBody>
      </p:sp>
      <p:pic>
        <p:nvPicPr>
          <p:cNvPr id="6" name="Picture 90" descr="Icon&#10;&#10;Description automatically generated">
            <a:extLst>
              <a:ext uri="{FF2B5EF4-FFF2-40B4-BE49-F238E27FC236}">
                <a16:creationId xmlns:a16="http://schemas.microsoft.com/office/drawing/2014/main" id="{5D8A80BA-C1BD-4571-988A-BB3361571E18}"/>
              </a:ext>
            </a:extLst>
          </p:cNvPr>
          <p:cNvPicPr>
            <a:picLocks noChangeAspect="1"/>
          </p:cNvPicPr>
          <p:nvPr/>
        </p:nvPicPr>
        <p:blipFill>
          <a:blip r:embed="rId2"/>
          <a:stretch>
            <a:fillRect/>
          </a:stretch>
        </p:blipFill>
        <p:spPr>
          <a:xfrm>
            <a:off x="11119413" y="-4111"/>
            <a:ext cx="1074517" cy="1059588"/>
          </a:xfrm>
          <a:prstGeom prst="rect">
            <a:avLst/>
          </a:prstGeom>
        </p:spPr>
      </p:pic>
      <p:sp>
        <p:nvSpPr>
          <p:cNvPr id="8" name="Oval 7">
            <a:extLst>
              <a:ext uri="{FF2B5EF4-FFF2-40B4-BE49-F238E27FC236}">
                <a16:creationId xmlns:a16="http://schemas.microsoft.com/office/drawing/2014/main" id="{FACBFD16-1C91-4F87-9651-CBCBCA6E135C}"/>
              </a:ext>
            </a:extLst>
          </p:cNvPr>
          <p:cNvSpPr/>
          <p:nvPr/>
        </p:nvSpPr>
        <p:spPr>
          <a:xfrm>
            <a:off x="11619052" y="6338103"/>
            <a:ext cx="491924" cy="472632"/>
          </a:xfrm>
          <a:prstGeom prst="ellipse">
            <a:avLst/>
          </a:prstGeom>
          <a:solidFill>
            <a:schemeClr val="tx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GB"/>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GB" sz="1000" dirty="0">
                <a:cs typeface="Calibri"/>
              </a:rPr>
              <a:t>14</a:t>
            </a:r>
          </a:p>
        </p:txBody>
      </p:sp>
      <p:sp>
        <p:nvSpPr>
          <p:cNvPr id="5" name="TextBox 4">
            <a:extLst>
              <a:ext uri="{FF2B5EF4-FFF2-40B4-BE49-F238E27FC236}">
                <a16:creationId xmlns:a16="http://schemas.microsoft.com/office/drawing/2014/main" id="{3276309E-58CF-4022-A445-B5F16C2E25D3}"/>
              </a:ext>
            </a:extLst>
          </p:cNvPr>
          <p:cNvSpPr txBox="1"/>
          <p:nvPr/>
        </p:nvSpPr>
        <p:spPr>
          <a:xfrm>
            <a:off x="4608653" y="133110"/>
            <a:ext cx="5781553" cy="575542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1600">
                <a:solidFill>
                  <a:schemeClr val="bg1"/>
                </a:solidFill>
                <a:latin typeface="Century Gothic"/>
              </a:rPr>
              <a:t>Object detection is the craft of detecting instances of a certain class, like animals, humans and many more in an image or video. </a:t>
            </a:r>
            <a:endParaRPr lang="en-US" sz="1600">
              <a:solidFill>
                <a:schemeClr val="bg1"/>
              </a:solidFill>
              <a:latin typeface="Century Gothic"/>
              <a:cs typeface="Calibri"/>
            </a:endParaRPr>
          </a:p>
          <a:p>
            <a:pPr marL="285750" indent="-285750">
              <a:buFont typeface="Arial"/>
              <a:buChar char="•"/>
            </a:pPr>
            <a:r>
              <a:rPr lang="en-US" sz="1600">
                <a:solidFill>
                  <a:schemeClr val="bg1"/>
                </a:solidFill>
                <a:latin typeface="Century Gothic"/>
              </a:rPr>
              <a:t>The Pre-Existing Object Detection API makes it easy to detect objects by using pre-trained object detection models. But these models detect several objects which are of no use to us, therefore in order to detect the necessary classes, a custom object detector becomes necessary. </a:t>
            </a:r>
            <a:endParaRPr lang="en-US" sz="1600">
              <a:solidFill>
                <a:schemeClr val="bg1"/>
              </a:solidFill>
              <a:latin typeface="Century Gothic"/>
              <a:cs typeface="Calibri"/>
            </a:endParaRPr>
          </a:p>
          <a:p>
            <a:pPr marL="285750" indent="-285750">
              <a:buFont typeface="Arial"/>
              <a:buChar char="•"/>
            </a:pPr>
            <a:r>
              <a:rPr lang="en-US" sz="1600">
                <a:solidFill>
                  <a:schemeClr val="bg1"/>
                </a:solidFill>
                <a:latin typeface="Century Gothic"/>
              </a:rPr>
              <a:t>(refer)Object detection alludes to the ability of computer and programming frameworks to find objects in a picture/scene and recognize each article. </a:t>
            </a:r>
            <a:endParaRPr lang="en-US" sz="1600">
              <a:solidFill>
                <a:schemeClr val="bg1"/>
              </a:solidFill>
              <a:latin typeface="Century Gothic"/>
              <a:cs typeface="Calibri"/>
            </a:endParaRPr>
          </a:p>
          <a:p>
            <a:pPr marL="285750" indent="-285750">
              <a:buFont typeface="Arial"/>
              <a:buChar char="•"/>
            </a:pPr>
            <a:r>
              <a:rPr lang="en-US" sz="1600">
                <a:solidFill>
                  <a:schemeClr val="bg1"/>
                </a:solidFill>
                <a:latin typeface="Century Gothic"/>
              </a:rPr>
              <a:t>Object detection has been broadly utilized for face detection, vehicle detection, pedestrian, web pictures, security frameworks, and driverless vehicles. Numerous ways of object detection can be utilized too in many fields of training. </a:t>
            </a:r>
            <a:endParaRPr lang="en-US" sz="1600">
              <a:solidFill>
                <a:schemeClr val="bg1"/>
              </a:solidFill>
              <a:latin typeface="Century Gothic"/>
              <a:cs typeface="Calibri"/>
            </a:endParaRPr>
          </a:p>
          <a:p>
            <a:pPr marL="285750" indent="-285750">
              <a:buFont typeface="Arial"/>
              <a:buChar char="•"/>
            </a:pPr>
            <a:r>
              <a:rPr lang="en-US" sz="1600">
                <a:solidFill>
                  <a:schemeClr val="bg1"/>
                </a:solidFill>
                <a:latin typeface="Century Gothic"/>
              </a:rPr>
              <a:t>Like every other computer innovation, a wide scope of imaginative and astounding employments of object detection will come from the endeavors of computer software engineers and programming designers.</a:t>
            </a:r>
            <a:endParaRPr lang="en-US" sz="1600">
              <a:solidFill>
                <a:schemeClr val="bg1"/>
              </a:solidFill>
              <a:latin typeface="Century Gothic"/>
              <a:cs typeface="Calibri"/>
            </a:endParaRPr>
          </a:p>
        </p:txBody>
      </p:sp>
      <p:pic>
        <p:nvPicPr>
          <p:cNvPr id="3" name="Picture 2" descr="Diagram&#10;&#10;Description automatically generated">
            <a:extLst>
              <a:ext uri="{FF2B5EF4-FFF2-40B4-BE49-F238E27FC236}">
                <a16:creationId xmlns:a16="http://schemas.microsoft.com/office/drawing/2014/main" id="{2A24336A-E940-4542-A2D9-95252A5E63AE}"/>
              </a:ext>
            </a:extLst>
          </p:cNvPr>
          <p:cNvPicPr>
            <a:picLocks noChangeAspect="1"/>
          </p:cNvPicPr>
          <p:nvPr/>
        </p:nvPicPr>
        <p:blipFill>
          <a:blip r:embed="rId3"/>
          <a:stretch>
            <a:fillRect/>
          </a:stretch>
        </p:blipFill>
        <p:spPr>
          <a:xfrm>
            <a:off x="299" y="4179233"/>
            <a:ext cx="4653619" cy="2682955"/>
          </a:xfrm>
          <a:prstGeom prst="rect">
            <a:avLst/>
          </a:prstGeom>
        </p:spPr>
      </p:pic>
    </p:spTree>
    <p:extLst>
      <p:ext uri="{BB962C8B-B14F-4D97-AF65-F5344CB8AC3E}">
        <p14:creationId xmlns:p14="http://schemas.microsoft.com/office/powerpoint/2010/main" val="5212524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Rectangle 7"/>
          <p:cNvSpPr>
            <a:spLocks noMove="1" noResize="1"/>
          </p:cNvSpPr>
          <p:nvPr/>
        </p:nvSpPr>
        <p:spPr>
          <a:xfrm>
            <a:off x="0" y="0"/>
            <a:ext cx="4653308" cy="6858000"/>
          </a:xfrm>
          <a:prstGeom prst="rect">
            <a:avLst/>
          </a:prstGeom>
          <a:solidFill>
            <a:srgbClr val="B01513"/>
          </a:solidFill>
          <a:ln cap="flat">
            <a:noFill/>
            <a:prstDash val="solid"/>
          </a:ln>
        </p:spPr>
        <p:txBody>
          <a:bodyPr vert="horz" wrap="square" lIns="91440" tIns="45720" rIns="91440" bIns="45720" anchor="ctr" anchorCtr="1" compatLnSpc="1">
            <a:noAutofit/>
          </a:bodyPr>
          <a:lstStyle/>
          <a:p>
            <a:pPr algn="ctr">
              <a:defRPr sz="1800" b="0" i="0" u="none" strike="noStrike" kern="0" cap="none" spc="0" baseline="0">
                <a:solidFill>
                  <a:srgbClr val="000000"/>
                </a:solidFill>
                <a:uFillTx/>
              </a:defRPr>
            </a:pPr>
            <a:r>
              <a:rPr lang="en-US">
                <a:solidFill>
                  <a:schemeClr val="bg1"/>
                </a:solidFill>
                <a:latin typeface="Century Gothic"/>
                <a:ea typeface=""/>
                <a:cs typeface=""/>
              </a:rPr>
              <a:t>                                                                M</a:t>
            </a:r>
          </a:p>
          <a:p>
            <a:pPr algn="ctr">
              <a:defRPr sz="1800" b="0" i="0" u="none" strike="noStrike" kern="0" cap="none" spc="0" baseline="0">
                <a:solidFill>
                  <a:srgbClr val="000000"/>
                </a:solidFill>
                <a:uFillTx/>
              </a:defRPr>
            </a:pPr>
            <a:r>
              <a:rPr lang="en-US">
                <a:solidFill>
                  <a:schemeClr val="bg1"/>
                </a:solidFill>
                <a:latin typeface="Century Gothic"/>
                <a:ea typeface=""/>
                <a:cs typeface=""/>
              </a:rPr>
              <a:t>                                                                E</a:t>
            </a:r>
          </a:p>
          <a:p>
            <a:pPr algn="ctr">
              <a:defRPr sz="1800" b="0" i="0" u="none" strike="noStrike" kern="0" cap="none" spc="0" baseline="0">
                <a:solidFill>
                  <a:srgbClr val="000000"/>
                </a:solidFill>
                <a:uFillTx/>
              </a:defRPr>
            </a:pPr>
            <a:r>
              <a:rPr lang="en-US">
                <a:solidFill>
                  <a:schemeClr val="bg1"/>
                </a:solidFill>
                <a:latin typeface="Century Gothic"/>
                <a:ea typeface=""/>
                <a:cs typeface=""/>
              </a:rPr>
              <a:t>                                                                T</a:t>
            </a:r>
          </a:p>
          <a:p>
            <a:pPr algn="ctr">
              <a:defRPr sz="1800" b="0" i="0" u="none" strike="noStrike" kern="0" cap="none" spc="0" baseline="0">
                <a:solidFill>
                  <a:srgbClr val="000000"/>
                </a:solidFill>
                <a:uFillTx/>
              </a:defRPr>
            </a:pPr>
            <a:r>
              <a:rPr lang="en-US">
                <a:solidFill>
                  <a:schemeClr val="bg1"/>
                </a:solidFill>
                <a:latin typeface="Century Gothic"/>
                <a:ea typeface=""/>
                <a:cs typeface=""/>
              </a:rPr>
              <a:t>                                                                H</a:t>
            </a:r>
          </a:p>
          <a:p>
            <a:pPr algn="ctr">
              <a:defRPr sz="1800" b="0" i="0" u="none" strike="noStrike" kern="0" cap="none" spc="0" baseline="0">
                <a:solidFill>
                  <a:srgbClr val="000000"/>
                </a:solidFill>
                <a:uFillTx/>
              </a:defRPr>
            </a:pPr>
            <a:r>
              <a:rPr lang="en-US">
                <a:solidFill>
                  <a:schemeClr val="bg1"/>
                </a:solidFill>
                <a:latin typeface="Century Gothic"/>
                <a:ea typeface=""/>
                <a:cs typeface=""/>
              </a:rPr>
              <a:t>                                                                O</a:t>
            </a:r>
          </a:p>
          <a:p>
            <a:pPr algn="ctr">
              <a:defRPr sz="1800" b="0" i="0" u="none" strike="noStrike" kern="0" cap="none" spc="0" baseline="0">
                <a:solidFill>
                  <a:srgbClr val="000000"/>
                </a:solidFill>
                <a:uFillTx/>
              </a:defRPr>
            </a:pPr>
            <a:r>
              <a:rPr lang="en-US">
                <a:solidFill>
                  <a:schemeClr val="bg1"/>
                </a:solidFill>
                <a:latin typeface="Century Gothic"/>
                <a:ea typeface=""/>
                <a:cs typeface=""/>
              </a:rPr>
              <a:t>                                                                D</a:t>
            </a:r>
          </a:p>
          <a:p>
            <a:pPr algn="ctr">
              <a:defRPr sz="1800" b="0" i="0" u="none" strike="noStrike" kern="0" cap="none" spc="0" baseline="0">
                <a:solidFill>
                  <a:srgbClr val="000000"/>
                </a:solidFill>
                <a:uFillTx/>
              </a:defRPr>
            </a:pPr>
            <a:r>
              <a:rPr lang="en-US">
                <a:solidFill>
                  <a:schemeClr val="bg1"/>
                </a:solidFill>
                <a:latin typeface="Century Gothic"/>
                <a:ea typeface=""/>
                <a:cs typeface=""/>
              </a:rPr>
              <a:t>                                                                O</a:t>
            </a:r>
          </a:p>
          <a:p>
            <a:pPr algn="ctr">
              <a:defRPr sz="1800" b="0" i="0" u="none" strike="noStrike" kern="0" cap="none" spc="0" baseline="0">
                <a:solidFill>
                  <a:srgbClr val="000000"/>
                </a:solidFill>
                <a:uFillTx/>
              </a:defRPr>
            </a:pPr>
            <a:r>
              <a:rPr lang="en-US">
                <a:solidFill>
                  <a:schemeClr val="bg1"/>
                </a:solidFill>
                <a:latin typeface="Century Gothic"/>
                <a:ea typeface=""/>
                <a:cs typeface=""/>
              </a:rPr>
              <a:t>                                                                L</a:t>
            </a:r>
          </a:p>
          <a:p>
            <a:pPr algn="ctr">
              <a:defRPr sz="1800" b="0" i="0" u="none" strike="noStrike" kern="0" cap="none" spc="0" baseline="0">
                <a:solidFill>
                  <a:srgbClr val="000000"/>
                </a:solidFill>
                <a:uFillTx/>
              </a:defRPr>
            </a:pPr>
            <a:r>
              <a:rPr lang="en-US">
                <a:solidFill>
                  <a:schemeClr val="bg1"/>
                </a:solidFill>
                <a:latin typeface="Century Gothic"/>
                <a:ea typeface=""/>
                <a:cs typeface=""/>
              </a:rPr>
              <a:t>                                                                O</a:t>
            </a:r>
          </a:p>
          <a:p>
            <a:pPr algn="ctr">
              <a:defRPr sz="1800" b="0" i="0" u="none" strike="noStrike" kern="0" cap="none" spc="0" baseline="0">
                <a:solidFill>
                  <a:srgbClr val="000000"/>
                </a:solidFill>
                <a:uFillTx/>
              </a:defRPr>
            </a:pPr>
            <a:r>
              <a:rPr lang="en-US">
                <a:solidFill>
                  <a:schemeClr val="bg1"/>
                </a:solidFill>
                <a:latin typeface="Century Gothic"/>
                <a:ea typeface=""/>
                <a:cs typeface=""/>
              </a:rPr>
              <a:t>                                                                G</a:t>
            </a:r>
          </a:p>
          <a:p>
            <a:pPr algn="ctr">
              <a:defRPr sz="1800" b="0" i="0" u="none" strike="noStrike" kern="0" cap="none" spc="0" baseline="0">
                <a:solidFill>
                  <a:srgbClr val="000000"/>
                </a:solidFill>
                <a:uFillTx/>
              </a:defRPr>
            </a:pPr>
            <a:r>
              <a:rPr lang="en-US">
                <a:solidFill>
                  <a:schemeClr val="bg1"/>
                </a:solidFill>
                <a:latin typeface="Century Gothic"/>
                <a:ea typeface=""/>
                <a:cs typeface=""/>
              </a:rPr>
              <a:t>                                                                Y</a:t>
            </a:r>
          </a:p>
          <a:p>
            <a:pPr algn="ctr">
              <a:defRPr sz="1800" b="0" i="0" u="none" strike="noStrike" kern="0" cap="none" spc="0" baseline="0">
                <a:solidFill>
                  <a:srgbClr val="000000"/>
                </a:solidFill>
                <a:uFillTx/>
              </a:defRPr>
            </a:pPr>
            <a:endParaRPr lang="en-US">
              <a:solidFill>
                <a:schemeClr val="bg1"/>
              </a:solidFill>
              <a:latin typeface="Century Gothic"/>
              <a:ea typeface=""/>
              <a:cs typeface=""/>
            </a:endParaRPr>
          </a:p>
          <a:p>
            <a:pPr algn="ctr">
              <a:defRPr sz="1800" b="0" i="0" u="none" strike="noStrike" kern="0" cap="none" spc="0" baseline="0">
                <a:solidFill>
                  <a:srgbClr val="000000"/>
                </a:solidFill>
                <a:uFillTx/>
              </a:defRPr>
            </a:pPr>
            <a:endParaRPr lang="en-US">
              <a:solidFill>
                <a:srgbClr val="EA6312"/>
              </a:solidFill>
              <a:latin typeface="Century Gothic"/>
              <a:ea typeface=""/>
              <a:cs typeface=""/>
            </a:endParaRPr>
          </a:p>
          <a:p>
            <a:pPr algn="ctr">
              <a:defRPr sz="1800" b="0" i="0" u="none" strike="noStrike" kern="0" cap="none" spc="0" baseline="0">
                <a:solidFill>
                  <a:srgbClr val="000000"/>
                </a:solidFill>
                <a:uFillTx/>
              </a:defRPr>
            </a:pPr>
            <a:endParaRPr lang="en-US">
              <a:solidFill>
                <a:srgbClr val="EA6312"/>
              </a:solidFill>
              <a:latin typeface="Century Gothic"/>
              <a:ea typeface=""/>
              <a:cs typeface=""/>
            </a:endParaRPr>
          </a:p>
          <a:p>
            <a:pPr algn="ctr">
              <a:defRPr sz="1800" b="0" i="0" u="none" strike="noStrike" kern="0" cap="none" spc="0" baseline="0">
                <a:solidFill>
                  <a:srgbClr val="000000"/>
                </a:solidFill>
                <a:uFillTx/>
              </a:defRPr>
            </a:pPr>
            <a:endParaRPr lang="en-US">
              <a:solidFill>
                <a:srgbClr val="EA6312"/>
              </a:solidFill>
              <a:latin typeface="Century Gothic"/>
              <a:ea typeface=""/>
              <a:cs typeface=""/>
            </a:endParaRPr>
          </a:p>
          <a:p>
            <a:pPr algn="ctr">
              <a:defRPr sz="1800" b="0" i="0" u="none" strike="noStrike" kern="0" cap="none" spc="0" baseline="0">
                <a:solidFill>
                  <a:srgbClr val="000000"/>
                </a:solidFill>
                <a:uFillTx/>
              </a:defRPr>
            </a:pPr>
            <a:endParaRPr lang="en-US">
              <a:solidFill>
                <a:srgbClr val="EA6312"/>
              </a:solidFill>
              <a:latin typeface="Century Gothic"/>
              <a:ea typeface=""/>
              <a:cs typeface=""/>
            </a:endParaRPr>
          </a:p>
          <a:p>
            <a:pPr algn="ctr">
              <a:defRPr sz="1800" b="0" i="0" u="none" strike="noStrike" kern="0" cap="none" spc="0" baseline="0">
                <a:solidFill>
                  <a:srgbClr val="000000"/>
                </a:solidFill>
                <a:uFillTx/>
              </a:defRPr>
            </a:pPr>
            <a:endParaRPr lang="en-US">
              <a:solidFill>
                <a:srgbClr val="EA6312"/>
              </a:solidFill>
              <a:latin typeface="Century Gothic"/>
              <a:ea typeface=""/>
              <a:cs typeface=""/>
            </a:endParaRPr>
          </a:p>
          <a:p>
            <a:pPr algn="ctr">
              <a:defRPr sz="1800" b="0" i="0" u="none" strike="noStrike" kern="0" cap="none" spc="0" baseline="0">
                <a:solidFill>
                  <a:srgbClr val="000000"/>
                </a:solidFill>
                <a:uFillTx/>
              </a:defRPr>
            </a:pPr>
            <a:endParaRPr lang="en-US">
              <a:solidFill>
                <a:srgbClr val="EA6312"/>
              </a:solidFill>
              <a:latin typeface="Century Gothic"/>
              <a:ea typeface=""/>
              <a:cs typeface=""/>
            </a:endParaRPr>
          </a:p>
          <a:p>
            <a:pPr algn="ctr">
              <a:defRPr sz="1800" b="0" i="0" u="none" strike="noStrike" kern="0" cap="none" spc="0" baseline="0">
                <a:solidFill>
                  <a:srgbClr val="000000"/>
                </a:solidFill>
                <a:uFillTx/>
              </a:defRPr>
            </a:pPr>
            <a:endParaRPr lang="en-US">
              <a:solidFill>
                <a:srgbClr val="EA6312"/>
              </a:solidFill>
              <a:latin typeface="Century Gothic"/>
              <a:ea typeface=""/>
              <a:cs typeface=""/>
            </a:endParaRPr>
          </a:p>
        </p:txBody>
      </p:sp>
      <p:pic>
        <p:nvPicPr>
          <p:cNvPr id="6" name="Picture 90" descr="Icon&#10;&#10;Description automatically generated">
            <a:extLst>
              <a:ext uri="{FF2B5EF4-FFF2-40B4-BE49-F238E27FC236}">
                <a16:creationId xmlns:a16="http://schemas.microsoft.com/office/drawing/2014/main" id="{5D8A80BA-C1BD-4571-988A-BB3361571E18}"/>
              </a:ext>
            </a:extLst>
          </p:cNvPr>
          <p:cNvPicPr>
            <a:picLocks noChangeAspect="1"/>
          </p:cNvPicPr>
          <p:nvPr/>
        </p:nvPicPr>
        <p:blipFill>
          <a:blip r:embed="rId2"/>
          <a:stretch>
            <a:fillRect/>
          </a:stretch>
        </p:blipFill>
        <p:spPr>
          <a:xfrm>
            <a:off x="11119413" y="-4111"/>
            <a:ext cx="1074517" cy="1059588"/>
          </a:xfrm>
          <a:prstGeom prst="rect">
            <a:avLst/>
          </a:prstGeom>
        </p:spPr>
      </p:pic>
      <p:sp>
        <p:nvSpPr>
          <p:cNvPr id="3" name="TextBox 2">
            <a:extLst>
              <a:ext uri="{FF2B5EF4-FFF2-40B4-BE49-F238E27FC236}">
                <a16:creationId xmlns:a16="http://schemas.microsoft.com/office/drawing/2014/main" id="{2A5CB188-578A-4A26-9AB1-9CF7F53D12B7}"/>
              </a:ext>
            </a:extLst>
          </p:cNvPr>
          <p:cNvSpPr txBox="1"/>
          <p:nvPr/>
        </p:nvSpPr>
        <p:spPr>
          <a:xfrm>
            <a:off x="4597595" y="110407"/>
            <a:ext cx="5445370" cy="787908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Sans-Serif"/>
              <a:buChar char="•"/>
            </a:pPr>
            <a:r>
              <a:rPr lang="en-US" sz="1600">
                <a:solidFill>
                  <a:schemeClr val="bg1"/>
                </a:solidFill>
                <a:latin typeface="Century Gothic"/>
                <a:cs typeface="Arial"/>
              </a:rPr>
              <a:t>The forward leap and quick reception of deep learning in 2012 brought into reality the present day and exceptionally precise object detection calculations and techniques, for example, R-CNN, Fast-RCNN, Faster-RCNN, </a:t>
            </a:r>
            <a:r>
              <a:rPr lang="en-US" sz="1600" err="1">
                <a:solidFill>
                  <a:schemeClr val="bg1"/>
                </a:solidFill>
                <a:latin typeface="Century Gothic"/>
                <a:cs typeface="Arial"/>
              </a:rPr>
              <a:t>RetinaNet</a:t>
            </a:r>
            <a:r>
              <a:rPr lang="en-US" sz="1600">
                <a:solidFill>
                  <a:schemeClr val="bg1"/>
                </a:solidFill>
                <a:latin typeface="Century Gothic"/>
                <a:cs typeface="Arial"/>
              </a:rPr>
              <a:t>, and quick yet profoundly exact ones like SSD and YOLO. </a:t>
            </a:r>
            <a:endParaRPr lang="en-US" sz="1600">
              <a:solidFill>
                <a:schemeClr val="bg1"/>
              </a:solidFill>
              <a:ea typeface="+mn-lt"/>
              <a:cs typeface="+mn-lt"/>
            </a:endParaRPr>
          </a:p>
          <a:p>
            <a:pPr algn="just">
              <a:buFont typeface="Arial"/>
              <a:buChar char="•"/>
            </a:pPr>
            <a:endParaRPr lang="en-US" sz="1600">
              <a:solidFill>
                <a:schemeClr val="bg1"/>
              </a:solidFill>
              <a:latin typeface="Century Gothic"/>
              <a:ea typeface="+mn-lt"/>
              <a:cs typeface="+mn-lt"/>
            </a:endParaRPr>
          </a:p>
          <a:p>
            <a:pPr marL="285750" indent="-285750" algn="just">
              <a:buFont typeface="Arial"/>
              <a:buChar char="•"/>
            </a:pPr>
            <a:r>
              <a:rPr lang="en-US" sz="1600">
                <a:solidFill>
                  <a:schemeClr val="bg1"/>
                </a:solidFill>
                <a:latin typeface="Century Gothic"/>
                <a:ea typeface="+mn-lt"/>
                <a:cs typeface="+mn-lt"/>
              </a:rPr>
              <a:t>Utilizing these techniques and calculations, in light of deep learning which is additionally founded on AI requires loads of numerical and deep learning systems understanding. There are a huge number of master software engineers and programming designers that need to coordinate and make new items that utilize object detection. However, this innovation is kept out of their hands because of the extra and complicated way to understand and utilize it.</a:t>
            </a:r>
            <a:endParaRPr lang="en-US" sz="1600">
              <a:solidFill>
                <a:schemeClr val="bg1"/>
              </a:solidFill>
              <a:latin typeface="Century Gothic"/>
              <a:cs typeface="Arial"/>
            </a:endParaRPr>
          </a:p>
          <a:p>
            <a:pPr algn="just"/>
            <a:endParaRPr lang="en-US" sz="1600">
              <a:solidFill>
                <a:schemeClr val="bg1"/>
              </a:solidFill>
              <a:latin typeface="Century Gothic"/>
              <a:ea typeface="+mn-lt"/>
              <a:cs typeface="+mn-lt"/>
            </a:endParaRPr>
          </a:p>
          <a:p>
            <a:pPr marL="285750" indent="-285750" algn="just">
              <a:buFont typeface="Arial"/>
              <a:buChar char="•"/>
            </a:pPr>
            <a:r>
              <a:rPr lang="en-US" sz="1600">
                <a:solidFill>
                  <a:schemeClr val="bg1"/>
                </a:solidFill>
                <a:latin typeface="Century Gothic"/>
                <a:ea typeface="+mn-lt"/>
                <a:cs typeface="+mn-lt"/>
              </a:rPr>
              <a:t>In order to implement helmet detection and number plate recognition and extraction, a multitude of objects need to be detected and some of them counted. The objects are – Motorbike, Helmet (Count of the Helmets), People on the Bike (Count of the People) and License Plate. (refer)</a:t>
            </a:r>
          </a:p>
          <a:p>
            <a:pPr marL="285750" indent="-285750" algn="just">
              <a:buFont typeface="Arial"/>
              <a:buChar char="•"/>
            </a:pPr>
            <a:br>
              <a:rPr lang="en-US"/>
            </a:br>
            <a:endParaRPr lang="en-US">
              <a:cs typeface="Calibri" panose="020F0502020204030204"/>
            </a:endParaRPr>
          </a:p>
          <a:p>
            <a:pPr marL="285750" indent="-285750">
              <a:buFont typeface="Arial,Sans-Serif"/>
              <a:buChar char="•"/>
            </a:pPr>
            <a:br>
              <a:rPr lang="en-US"/>
            </a:br>
            <a:endParaRPr lang="en-US">
              <a:cs typeface="Calibri" panose="020F0502020204030204"/>
            </a:endParaRPr>
          </a:p>
          <a:p>
            <a:pPr marL="285750" indent="-285750" algn="just">
              <a:buFont typeface="Arial"/>
              <a:buChar char="•"/>
            </a:pPr>
            <a:endParaRPr lang="en-US">
              <a:solidFill>
                <a:schemeClr val="bg1"/>
              </a:solidFill>
              <a:latin typeface="Century Gothic"/>
              <a:cs typeface="Arial"/>
            </a:endParaRPr>
          </a:p>
        </p:txBody>
      </p:sp>
      <p:sp>
        <p:nvSpPr>
          <p:cNvPr id="8" name="Oval 7">
            <a:extLst>
              <a:ext uri="{FF2B5EF4-FFF2-40B4-BE49-F238E27FC236}">
                <a16:creationId xmlns:a16="http://schemas.microsoft.com/office/drawing/2014/main" id="{FACBFD16-1C91-4F87-9651-CBCBCA6E135C}"/>
              </a:ext>
            </a:extLst>
          </p:cNvPr>
          <p:cNvSpPr/>
          <p:nvPr/>
        </p:nvSpPr>
        <p:spPr>
          <a:xfrm>
            <a:off x="11619052" y="6338103"/>
            <a:ext cx="491924" cy="472632"/>
          </a:xfrm>
          <a:prstGeom prst="ellipse">
            <a:avLst/>
          </a:prstGeom>
          <a:solidFill>
            <a:schemeClr val="tx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GB"/>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GB" sz="1000" dirty="0">
                <a:cs typeface="Calibri"/>
              </a:rPr>
              <a:t>15</a:t>
            </a:r>
          </a:p>
        </p:txBody>
      </p:sp>
      <p:sp>
        <p:nvSpPr>
          <p:cNvPr id="5" name="TextBox 4">
            <a:extLst>
              <a:ext uri="{FF2B5EF4-FFF2-40B4-BE49-F238E27FC236}">
                <a16:creationId xmlns:a16="http://schemas.microsoft.com/office/drawing/2014/main" id="{EC0C7044-64F7-4E7B-A796-790DEB09D4D2}"/>
              </a:ext>
            </a:extLst>
          </p:cNvPr>
          <p:cNvSpPr txBox="1"/>
          <p:nvPr/>
        </p:nvSpPr>
        <p:spPr>
          <a:xfrm>
            <a:off x="4724400" y="3200399"/>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GB" dirty="0">
              <a:cs typeface="Calibri"/>
            </a:endParaRPr>
          </a:p>
        </p:txBody>
      </p:sp>
      <p:pic>
        <p:nvPicPr>
          <p:cNvPr id="11" name="Picture 6" descr="A picture containing text, person&#10;&#10;Description automatically generated">
            <a:extLst>
              <a:ext uri="{FF2B5EF4-FFF2-40B4-BE49-F238E27FC236}">
                <a16:creationId xmlns:a16="http://schemas.microsoft.com/office/drawing/2014/main" id="{C8F19646-9BBC-4B5F-8942-423DAE53977C}"/>
              </a:ext>
            </a:extLst>
          </p:cNvPr>
          <p:cNvPicPr>
            <a:picLocks noChangeAspect="1"/>
          </p:cNvPicPr>
          <p:nvPr/>
        </p:nvPicPr>
        <p:blipFill>
          <a:blip r:embed="rId3"/>
          <a:stretch>
            <a:fillRect/>
          </a:stretch>
        </p:blipFill>
        <p:spPr>
          <a:xfrm>
            <a:off x="-1929" y="4297222"/>
            <a:ext cx="4653023" cy="2604062"/>
          </a:xfrm>
          <a:prstGeom prst="rect">
            <a:avLst/>
          </a:prstGeom>
        </p:spPr>
      </p:pic>
    </p:spTree>
    <p:extLst>
      <p:ext uri="{BB962C8B-B14F-4D97-AF65-F5344CB8AC3E}">
        <p14:creationId xmlns:p14="http://schemas.microsoft.com/office/powerpoint/2010/main" val="2300405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Rectangle 7"/>
          <p:cNvSpPr>
            <a:spLocks noMove="1" noResize="1"/>
          </p:cNvSpPr>
          <p:nvPr/>
        </p:nvSpPr>
        <p:spPr>
          <a:xfrm>
            <a:off x="0" y="0"/>
            <a:ext cx="4653308" cy="6858000"/>
          </a:xfrm>
          <a:prstGeom prst="rect">
            <a:avLst/>
          </a:prstGeom>
          <a:solidFill>
            <a:srgbClr val="B01513"/>
          </a:solidFill>
          <a:ln cap="flat">
            <a:noFill/>
            <a:prstDash val="solid"/>
          </a:ln>
        </p:spPr>
        <p:txBody>
          <a:bodyPr vert="horz" wrap="square" lIns="91440" tIns="45720" rIns="91440" bIns="45720" anchor="ctr" anchorCtr="1" compatLnSpc="1">
            <a:noAutofit/>
          </a:bodyPr>
          <a:lstStyle/>
          <a:p>
            <a:pPr algn="ctr">
              <a:defRPr sz="1800" b="0" i="0" u="none" strike="noStrike" kern="0" cap="none" spc="0" baseline="0">
                <a:solidFill>
                  <a:srgbClr val="000000"/>
                </a:solidFill>
                <a:uFillTx/>
              </a:defRPr>
            </a:pPr>
            <a:r>
              <a:rPr lang="en-US">
                <a:solidFill>
                  <a:schemeClr val="bg1"/>
                </a:solidFill>
                <a:latin typeface="Century Gothic"/>
                <a:ea typeface=""/>
                <a:cs typeface=""/>
              </a:rPr>
              <a:t>                                                                M</a:t>
            </a:r>
          </a:p>
          <a:p>
            <a:pPr algn="ctr">
              <a:defRPr sz="1800" b="0" i="0" u="none" strike="noStrike" kern="0" cap="none" spc="0" baseline="0">
                <a:solidFill>
                  <a:srgbClr val="000000"/>
                </a:solidFill>
                <a:uFillTx/>
              </a:defRPr>
            </a:pPr>
            <a:r>
              <a:rPr lang="en-US">
                <a:solidFill>
                  <a:schemeClr val="bg1"/>
                </a:solidFill>
                <a:latin typeface="Century Gothic"/>
                <a:ea typeface=""/>
                <a:cs typeface=""/>
              </a:rPr>
              <a:t>                                                                E</a:t>
            </a:r>
          </a:p>
          <a:p>
            <a:pPr algn="ctr">
              <a:defRPr sz="1800" b="0" i="0" u="none" strike="noStrike" kern="0" cap="none" spc="0" baseline="0">
                <a:solidFill>
                  <a:srgbClr val="000000"/>
                </a:solidFill>
                <a:uFillTx/>
              </a:defRPr>
            </a:pPr>
            <a:r>
              <a:rPr lang="en-US">
                <a:solidFill>
                  <a:schemeClr val="bg1"/>
                </a:solidFill>
                <a:latin typeface="Century Gothic"/>
                <a:ea typeface=""/>
                <a:cs typeface=""/>
              </a:rPr>
              <a:t>                                                                T</a:t>
            </a:r>
          </a:p>
          <a:p>
            <a:pPr algn="ctr">
              <a:defRPr sz="1800" b="0" i="0" u="none" strike="noStrike" kern="0" cap="none" spc="0" baseline="0">
                <a:solidFill>
                  <a:srgbClr val="000000"/>
                </a:solidFill>
                <a:uFillTx/>
              </a:defRPr>
            </a:pPr>
            <a:r>
              <a:rPr lang="en-US">
                <a:solidFill>
                  <a:schemeClr val="bg1"/>
                </a:solidFill>
                <a:latin typeface="Century Gothic"/>
                <a:ea typeface=""/>
                <a:cs typeface=""/>
              </a:rPr>
              <a:t>                                                                H</a:t>
            </a:r>
          </a:p>
          <a:p>
            <a:pPr algn="ctr">
              <a:defRPr sz="1800" b="0" i="0" u="none" strike="noStrike" kern="0" cap="none" spc="0" baseline="0">
                <a:solidFill>
                  <a:srgbClr val="000000"/>
                </a:solidFill>
                <a:uFillTx/>
              </a:defRPr>
            </a:pPr>
            <a:r>
              <a:rPr lang="en-US">
                <a:solidFill>
                  <a:schemeClr val="bg1"/>
                </a:solidFill>
                <a:latin typeface="Century Gothic"/>
                <a:ea typeface=""/>
                <a:cs typeface=""/>
              </a:rPr>
              <a:t>                                                                O</a:t>
            </a:r>
          </a:p>
          <a:p>
            <a:pPr algn="ctr">
              <a:defRPr sz="1800" b="0" i="0" u="none" strike="noStrike" kern="0" cap="none" spc="0" baseline="0">
                <a:solidFill>
                  <a:srgbClr val="000000"/>
                </a:solidFill>
                <a:uFillTx/>
              </a:defRPr>
            </a:pPr>
            <a:r>
              <a:rPr lang="en-US">
                <a:solidFill>
                  <a:schemeClr val="bg1"/>
                </a:solidFill>
                <a:latin typeface="Century Gothic"/>
                <a:ea typeface=""/>
                <a:cs typeface=""/>
              </a:rPr>
              <a:t>                                                                D</a:t>
            </a:r>
          </a:p>
          <a:p>
            <a:pPr algn="ctr">
              <a:defRPr sz="1800" b="0" i="0" u="none" strike="noStrike" kern="0" cap="none" spc="0" baseline="0">
                <a:solidFill>
                  <a:srgbClr val="000000"/>
                </a:solidFill>
                <a:uFillTx/>
              </a:defRPr>
            </a:pPr>
            <a:r>
              <a:rPr lang="en-US">
                <a:solidFill>
                  <a:schemeClr val="bg1"/>
                </a:solidFill>
                <a:latin typeface="Century Gothic"/>
                <a:ea typeface=""/>
                <a:cs typeface=""/>
              </a:rPr>
              <a:t>                                                                O</a:t>
            </a:r>
          </a:p>
          <a:p>
            <a:pPr algn="ctr">
              <a:defRPr sz="1800" b="0" i="0" u="none" strike="noStrike" kern="0" cap="none" spc="0" baseline="0">
                <a:solidFill>
                  <a:srgbClr val="000000"/>
                </a:solidFill>
                <a:uFillTx/>
              </a:defRPr>
            </a:pPr>
            <a:r>
              <a:rPr lang="en-US">
                <a:solidFill>
                  <a:schemeClr val="bg1"/>
                </a:solidFill>
                <a:latin typeface="Century Gothic"/>
                <a:ea typeface=""/>
                <a:cs typeface=""/>
              </a:rPr>
              <a:t>                                                                L</a:t>
            </a:r>
          </a:p>
          <a:p>
            <a:pPr algn="ctr">
              <a:defRPr sz="1800" b="0" i="0" u="none" strike="noStrike" kern="0" cap="none" spc="0" baseline="0">
                <a:solidFill>
                  <a:srgbClr val="000000"/>
                </a:solidFill>
                <a:uFillTx/>
              </a:defRPr>
            </a:pPr>
            <a:r>
              <a:rPr lang="en-US">
                <a:solidFill>
                  <a:schemeClr val="bg1"/>
                </a:solidFill>
                <a:latin typeface="Century Gothic"/>
                <a:ea typeface=""/>
                <a:cs typeface=""/>
              </a:rPr>
              <a:t>                                                                O</a:t>
            </a:r>
          </a:p>
          <a:p>
            <a:pPr algn="ctr">
              <a:defRPr sz="1800" b="0" i="0" u="none" strike="noStrike" kern="0" cap="none" spc="0" baseline="0">
                <a:solidFill>
                  <a:srgbClr val="000000"/>
                </a:solidFill>
                <a:uFillTx/>
              </a:defRPr>
            </a:pPr>
            <a:r>
              <a:rPr lang="en-US">
                <a:solidFill>
                  <a:schemeClr val="bg1"/>
                </a:solidFill>
                <a:latin typeface="Century Gothic"/>
                <a:ea typeface=""/>
                <a:cs typeface=""/>
              </a:rPr>
              <a:t>                                                                G</a:t>
            </a:r>
          </a:p>
          <a:p>
            <a:pPr algn="ctr">
              <a:defRPr sz="1800" b="0" i="0" u="none" strike="noStrike" kern="0" cap="none" spc="0" baseline="0">
                <a:solidFill>
                  <a:srgbClr val="000000"/>
                </a:solidFill>
                <a:uFillTx/>
              </a:defRPr>
            </a:pPr>
            <a:r>
              <a:rPr lang="en-US">
                <a:solidFill>
                  <a:schemeClr val="bg1"/>
                </a:solidFill>
                <a:latin typeface="Century Gothic"/>
                <a:ea typeface=""/>
                <a:cs typeface=""/>
              </a:rPr>
              <a:t>                                                                Y</a:t>
            </a:r>
          </a:p>
          <a:p>
            <a:pPr algn="ctr">
              <a:defRPr sz="1800" b="0" i="0" u="none" strike="noStrike" kern="0" cap="none" spc="0" baseline="0">
                <a:solidFill>
                  <a:srgbClr val="000000"/>
                </a:solidFill>
                <a:uFillTx/>
              </a:defRPr>
            </a:pPr>
            <a:endParaRPr lang="en-US">
              <a:solidFill>
                <a:schemeClr val="bg1"/>
              </a:solidFill>
              <a:latin typeface="Century Gothic"/>
              <a:ea typeface=""/>
              <a:cs typeface=""/>
            </a:endParaRPr>
          </a:p>
          <a:p>
            <a:pPr algn="ctr">
              <a:defRPr sz="1800" b="0" i="0" u="none" strike="noStrike" kern="0" cap="none" spc="0" baseline="0">
                <a:solidFill>
                  <a:srgbClr val="000000"/>
                </a:solidFill>
                <a:uFillTx/>
              </a:defRPr>
            </a:pPr>
            <a:endParaRPr lang="en-US">
              <a:solidFill>
                <a:srgbClr val="EA6312"/>
              </a:solidFill>
              <a:latin typeface="Century Gothic"/>
              <a:ea typeface=""/>
              <a:cs typeface=""/>
            </a:endParaRPr>
          </a:p>
          <a:p>
            <a:pPr algn="ctr">
              <a:defRPr sz="1800" b="0" i="0" u="none" strike="noStrike" kern="0" cap="none" spc="0" baseline="0">
                <a:solidFill>
                  <a:srgbClr val="000000"/>
                </a:solidFill>
                <a:uFillTx/>
              </a:defRPr>
            </a:pPr>
            <a:endParaRPr lang="en-US">
              <a:solidFill>
                <a:srgbClr val="EA6312"/>
              </a:solidFill>
              <a:latin typeface="Century Gothic"/>
              <a:ea typeface=""/>
              <a:cs typeface=""/>
            </a:endParaRPr>
          </a:p>
          <a:p>
            <a:pPr algn="ctr">
              <a:defRPr sz="1800" b="0" i="0" u="none" strike="noStrike" kern="0" cap="none" spc="0" baseline="0">
                <a:solidFill>
                  <a:srgbClr val="000000"/>
                </a:solidFill>
                <a:uFillTx/>
              </a:defRPr>
            </a:pPr>
            <a:endParaRPr lang="en-US">
              <a:solidFill>
                <a:srgbClr val="EA6312"/>
              </a:solidFill>
              <a:latin typeface="Century Gothic"/>
              <a:ea typeface=""/>
              <a:cs typeface=""/>
            </a:endParaRPr>
          </a:p>
          <a:p>
            <a:pPr algn="ctr">
              <a:defRPr sz="1800" b="0" i="0" u="none" strike="noStrike" kern="0" cap="none" spc="0" baseline="0">
                <a:solidFill>
                  <a:srgbClr val="000000"/>
                </a:solidFill>
                <a:uFillTx/>
              </a:defRPr>
            </a:pPr>
            <a:endParaRPr lang="en-US">
              <a:solidFill>
                <a:srgbClr val="EA6312"/>
              </a:solidFill>
              <a:latin typeface="Century Gothic"/>
              <a:ea typeface=""/>
              <a:cs typeface=""/>
            </a:endParaRPr>
          </a:p>
          <a:p>
            <a:pPr algn="ctr">
              <a:defRPr sz="1800" b="0" i="0" u="none" strike="noStrike" kern="0" cap="none" spc="0" baseline="0">
                <a:solidFill>
                  <a:srgbClr val="000000"/>
                </a:solidFill>
                <a:uFillTx/>
              </a:defRPr>
            </a:pPr>
            <a:endParaRPr lang="en-US">
              <a:solidFill>
                <a:srgbClr val="EA6312"/>
              </a:solidFill>
              <a:latin typeface="Century Gothic"/>
              <a:ea typeface=""/>
              <a:cs typeface=""/>
            </a:endParaRPr>
          </a:p>
          <a:p>
            <a:pPr algn="ctr">
              <a:defRPr sz="1800" b="0" i="0" u="none" strike="noStrike" kern="0" cap="none" spc="0" baseline="0">
                <a:solidFill>
                  <a:srgbClr val="000000"/>
                </a:solidFill>
                <a:uFillTx/>
              </a:defRPr>
            </a:pPr>
            <a:endParaRPr lang="en-US">
              <a:solidFill>
                <a:srgbClr val="EA6312"/>
              </a:solidFill>
              <a:latin typeface="Century Gothic"/>
              <a:ea typeface=""/>
              <a:cs typeface=""/>
            </a:endParaRPr>
          </a:p>
          <a:p>
            <a:pPr algn="ctr">
              <a:defRPr sz="1800" b="0" i="0" u="none" strike="noStrike" kern="0" cap="none" spc="0" baseline="0">
                <a:solidFill>
                  <a:srgbClr val="000000"/>
                </a:solidFill>
                <a:uFillTx/>
              </a:defRPr>
            </a:pPr>
            <a:endParaRPr lang="en-US">
              <a:solidFill>
                <a:srgbClr val="EA6312"/>
              </a:solidFill>
              <a:latin typeface="Century Gothic"/>
              <a:ea typeface=""/>
              <a:cs typeface=""/>
            </a:endParaRPr>
          </a:p>
        </p:txBody>
      </p:sp>
      <p:pic>
        <p:nvPicPr>
          <p:cNvPr id="6" name="Picture 90" descr="Icon&#10;&#10;Description automatically generated">
            <a:extLst>
              <a:ext uri="{FF2B5EF4-FFF2-40B4-BE49-F238E27FC236}">
                <a16:creationId xmlns:a16="http://schemas.microsoft.com/office/drawing/2014/main" id="{5D8A80BA-C1BD-4571-988A-BB3361571E18}"/>
              </a:ext>
            </a:extLst>
          </p:cNvPr>
          <p:cNvPicPr>
            <a:picLocks noChangeAspect="1"/>
          </p:cNvPicPr>
          <p:nvPr/>
        </p:nvPicPr>
        <p:blipFill>
          <a:blip r:embed="rId2"/>
          <a:stretch>
            <a:fillRect/>
          </a:stretch>
        </p:blipFill>
        <p:spPr>
          <a:xfrm>
            <a:off x="11119413" y="-4111"/>
            <a:ext cx="1074517" cy="1059588"/>
          </a:xfrm>
          <a:prstGeom prst="rect">
            <a:avLst/>
          </a:prstGeom>
        </p:spPr>
      </p:pic>
      <p:sp>
        <p:nvSpPr>
          <p:cNvPr id="3" name="TextBox 2">
            <a:extLst>
              <a:ext uri="{FF2B5EF4-FFF2-40B4-BE49-F238E27FC236}">
                <a16:creationId xmlns:a16="http://schemas.microsoft.com/office/drawing/2014/main" id="{2A5CB188-578A-4A26-9AB1-9CF7F53D12B7}"/>
              </a:ext>
            </a:extLst>
          </p:cNvPr>
          <p:cNvSpPr txBox="1"/>
          <p:nvPr/>
        </p:nvSpPr>
        <p:spPr>
          <a:xfrm>
            <a:off x="4751924" y="168280"/>
            <a:ext cx="5445370" cy="38164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just">
              <a:buFont typeface="Arial"/>
              <a:buChar char="•"/>
            </a:pPr>
            <a:r>
              <a:rPr lang="en-US" sz="1600">
                <a:solidFill>
                  <a:schemeClr val="bg1"/>
                </a:solidFill>
                <a:latin typeface="Century Gothic"/>
                <a:ea typeface="+mn-lt"/>
                <a:cs typeface="+mn-lt"/>
              </a:rPr>
              <a:t>Numerous scientists have additionally proposed a strategy that includes the detection of motorcyclists, trailed by checking whether or not the motorcyclist wears a protective cap. For the detection of moving objects, the creators have proposed a foundation deduction technique to remove the moving object and arrange them by separating highlights utilizing Local Binary Pattern (LBP). </a:t>
            </a:r>
            <a:endParaRPr lang="en-US">
              <a:solidFill>
                <a:schemeClr val="bg1"/>
              </a:solidFill>
              <a:latin typeface="Calibri" panose="020F0502020204030204"/>
              <a:ea typeface="+mn-lt"/>
              <a:cs typeface="+mn-lt"/>
            </a:endParaRPr>
          </a:p>
          <a:p>
            <a:pPr marL="285750" indent="-285750" algn="just">
              <a:buFont typeface="Arial"/>
              <a:buChar char="•"/>
            </a:pPr>
            <a:r>
              <a:rPr lang="en-US" sz="1600">
                <a:solidFill>
                  <a:schemeClr val="bg1"/>
                </a:solidFill>
                <a:latin typeface="Century Gothic"/>
                <a:ea typeface="+mn-lt"/>
                <a:cs typeface="+mn-lt"/>
              </a:rPr>
              <a:t>In the wake of getting the motorbike, the 1/5 of the picture from the top was edited to get the cap area and characterized it utilizing HOG, Hough Transform, and LBP descriptors.</a:t>
            </a:r>
            <a:endParaRPr lang="en-US">
              <a:solidFill>
                <a:schemeClr val="bg1"/>
              </a:solidFill>
              <a:cs typeface="Calibri" panose="020F0502020204030204"/>
            </a:endParaRPr>
          </a:p>
          <a:p>
            <a:pPr marL="285750" indent="-285750" algn="just">
              <a:buFont typeface="Arial"/>
              <a:buChar char="•"/>
            </a:pPr>
            <a:br>
              <a:rPr lang="en-US"/>
            </a:br>
            <a:endParaRPr lang="en-US" sz="1600">
              <a:solidFill>
                <a:schemeClr val="bg1"/>
              </a:solidFill>
              <a:latin typeface="Century Gothic"/>
              <a:cs typeface="Calibri"/>
            </a:endParaRPr>
          </a:p>
        </p:txBody>
      </p:sp>
      <p:sp>
        <p:nvSpPr>
          <p:cNvPr id="8" name="Oval 7">
            <a:extLst>
              <a:ext uri="{FF2B5EF4-FFF2-40B4-BE49-F238E27FC236}">
                <a16:creationId xmlns:a16="http://schemas.microsoft.com/office/drawing/2014/main" id="{FACBFD16-1C91-4F87-9651-CBCBCA6E135C}"/>
              </a:ext>
            </a:extLst>
          </p:cNvPr>
          <p:cNvSpPr/>
          <p:nvPr/>
        </p:nvSpPr>
        <p:spPr>
          <a:xfrm>
            <a:off x="11619052" y="6338103"/>
            <a:ext cx="491924" cy="472632"/>
          </a:xfrm>
          <a:prstGeom prst="ellipse">
            <a:avLst/>
          </a:prstGeom>
          <a:solidFill>
            <a:schemeClr val="tx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GB"/>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GB" sz="1000" dirty="0">
                <a:cs typeface="Calibri"/>
              </a:rPr>
              <a:t>16</a:t>
            </a:r>
          </a:p>
        </p:txBody>
      </p:sp>
      <p:pic>
        <p:nvPicPr>
          <p:cNvPr id="10" name="Picture 9" descr="Diagram&#10;&#10;Description automatically generated">
            <a:extLst>
              <a:ext uri="{FF2B5EF4-FFF2-40B4-BE49-F238E27FC236}">
                <a16:creationId xmlns:a16="http://schemas.microsoft.com/office/drawing/2014/main" id="{A0E11C15-7EC6-44B4-9557-65B9A807CDBE}"/>
              </a:ext>
            </a:extLst>
          </p:cNvPr>
          <p:cNvPicPr>
            <a:picLocks noChangeAspect="1"/>
          </p:cNvPicPr>
          <p:nvPr/>
        </p:nvPicPr>
        <p:blipFill>
          <a:blip r:embed="rId3"/>
          <a:stretch>
            <a:fillRect/>
          </a:stretch>
        </p:blipFill>
        <p:spPr>
          <a:xfrm>
            <a:off x="299" y="4179233"/>
            <a:ext cx="4653619" cy="2682955"/>
          </a:xfrm>
          <a:prstGeom prst="rect">
            <a:avLst/>
          </a:prstGeom>
        </p:spPr>
      </p:pic>
    </p:spTree>
    <p:extLst>
      <p:ext uri="{BB962C8B-B14F-4D97-AF65-F5344CB8AC3E}">
        <p14:creationId xmlns:p14="http://schemas.microsoft.com/office/powerpoint/2010/main" val="9487240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48">
    <p:bg>
      <p:bgPr>
        <a:solidFill>
          <a:srgbClr val="000000"/>
        </a:solidFill>
        <a:effectLst/>
      </p:bgPr>
    </p:bg>
    <p:spTree>
      <p:nvGrpSpPr>
        <p:cNvPr id="1" name=""/>
        <p:cNvGrpSpPr/>
        <p:nvPr/>
      </p:nvGrpSpPr>
      <p:grpSpPr>
        <a:xfrm>
          <a:off x="0" y="0"/>
          <a:ext cx="0" cy="0"/>
          <a:chOff x="0" y="0"/>
          <a:chExt cx="0" cy="0"/>
        </a:xfrm>
      </p:grpSpPr>
      <p:sp>
        <p:nvSpPr>
          <p:cNvPr id="2" name="Rectangle 7"/>
          <p:cNvSpPr>
            <a:spLocks noMove="1" noResize="1"/>
          </p:cNvSpPr>
          <p:nvPr/>
        </p:nvSpPr>
        <p:spPr>
          <a:xfrm>
            <a:off x="0" y="0"/>
            <a:ext cx="4653308" cy="6858000"/>
          </a:xfrm>
          <a:prstGeom prst="rect">
            <a:avLst/>
          </a:prstGeom>
          <a:solidFill>
            <a:srgbClr val="B01513"/>
          </a:solidFill>
          <a:ln cap="flat">
            <a:noFill/>
            <a:prstDash val="solid"/>
          </a:ln>
        </p:spPr>
        <p:txBody>
          <a:bodyPr vert="horz" wrap="square" lIns="91440" tIns="45720" rIns="91440" bIns="45720" anchor="ctr" anchorCtr="1" compatLnSpc="1">
            <a:noAutofit/>
          </a:bodyPr>
          <a:lstStyle/>
          <a:p>
            <a:pPr algn="ctr">
              <a:defRPr sz="1800" b="0" i="0" u="none" strike="noStrike" kern="0" cap="none" spc="0" baseline="0">
                <a:solidFill>
                  <a:srgbClr val="000000"/>
                </a:solidFill>
                <a:uFillTx/>
              </a:defRPr>
            </a:pPr>
            <a:endParaRPr lang="en-US">
              <a:solidFill>
                <a:schemeClr val="bg1"/>
              </a:solidFill>
              <a:latin typeface="Century Gothic"/>
              <a:ea typeface=""/>
              <a:cs typeface=""/>
            </a:endParaRPr>
          </a:p>
        </p:txBody>
      </p:sp>
      <p:pic>
        <p:nvPicPr>
          <p:cNvPr id="6" name="Picture 90" descr="Icon&#10;&#10;Description automatically generated">
            <a:extLst>
              <a:ext uri="{FF2B5EF4-FFF2-40B4-BE49-F238E27FC236}">
                <a16:creationId xmlns:a16="http://schemas.microsoft.com/office/drawing/2014/main" id="{5D8A80BA-C1BD-4571-988A-BB3361571E18}"/>
              </a:ext>
            </a:extLst>
          </p:cNvPr>
          <p:cNvPicPr>
            <a:picLocks noChangeAspect="1"/>
          </p:cNvPicPr>
          <p:nvPr/>
        </p:nvPicPr>
        <p:blipFill>
          <a:blip r:embed="rId2"/>
          <a:stretch>
            <a:fillRect/>
          </a:stretch>
        </p:blipFill>
        <p:spPr>
          <a:xfrm>
            <a:off x="11119413" y="-4111"/>
            <a:ext cx="1074517" cy="1059588"/>
          </a:xfrm>
          <a:prstGeom prst="rect">
            <a:avLst/>
          </a:prstGeom>
        </p:spPr>
      </p:pic>
      <p:sp>
        <p:nvSpPr>
          <p:cNvPr id="8" name="Oval 7">
            <a:extLst>
              <a:ext uri="{FF2B5EF4-FFF2-40B4-BE49-F238E27FC236}">
                <a16:creationId xmlns:a16="http://schemas.microsoft.com/office/drawing/2014/main" id="{FACBFD16-1C91-4F87-9651-CBCBCA6E135C}"/>
              </a:ext>
            </a:extLst>
          </p:cNvPr>
          <p:cNvSpPr/>
          <p:nvPr/>
        </p:nvSpPr>
        <p:spPr>
          <a:xfrm>
            <a:off x="11619052" y="6338103"/>
            <a:ext cx="491924" cy="472632"/>
          </a:xfrm>
          <a:prstGeom prst="ellipse">
            <a:avLst/>
          </a:prstGeom>
          <a:solidFill>
            <a:schemeClr val="tx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GB"/>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GB" sz="1000" dirty="0">
                <a:cs typeface="Calibri"/>
              </a:rPr>
              <a:t>17</a:t>
            </a:r>
          </a:p>
        </p:txBody>
      </p:sp>
      <p:pic>
        <p:nvPicPr>
          <p:cNvPr id="7" name="Picture 9" descr="Diagram&#10;&#10;Description automatically generated">
            <a:extLst>
              <a:ext uri="{FF2B5EF4-FFF2-40B4-BE49-F238E27FC236}">
                <a16:creationId xmlns:a16="http://schemas.microsoft.com/office/drawing/2014/main" id="{82C12322-F015-46D8-B8C7-30C5CB3F4A1B}"/>
              </a:ext>
            </a:extLst>
          </p:cNvPr>
          <p:cNvPicPr>
            <a:picLocks noChangeAspect="1"/>
          </p:cNvPicPr>
          <p:nvPr/>
        </p:nvPicPr>
        <p:blipFill>
          <a:blip r:embed="rId3"/>
          <a:stretch>
            <a:fillRect/>
          </a:stretch>
        </p:blipFill>
        <p:spPr>
          <a:xfrm>
            <a:off x="934656" y="677661"/>
            <a:ext cx="10332334" cy="5984955"/>
          </a:xfrm>
          <a:prstGeom prst="rect">
            <a:avLst/>
          </a:prstGeom>
        </p:spPr>
      </p:pic>
      <p:sp>
        <p:nvSpPr>
          <p:cNvPr id="10" name="TextBox 9">
            <a:extLst>
              <a:ext uri="{FF2B5EF4-FFF2-40B4-BE49-F238E27FC236}">
                <a16:creationId xmlns:a16="http://schemas.microsoft.com/office/drawing/2014/main" id="{56C398AF-885E-4BA8-AFD2-BEA1E7C66B39}"/>
              </a:ext>
            </a:extLst>
          </p:cNvPr>
          <p:cNvSpPr txBox="1"/>
          <p:nvPr/>
        </p:nvSpPr>
        <p:spPr>
          <a:xfrm>
            <a:off x="1599234" y="306728"/>
            <a:ext cx="874274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i="1">
                <a:solidFill>
                  <a:schemeClr val="bg1"/>
                </a:solidFill>
                <a:ea typeface="+mn-lt"/>
                <a:cs typeface="+mn-lt"/>
              </a:rPr>
              <a:t>Algorithm to detect violation using image processing and to store the details into database</a:t>
            </a:r>
            <a:endParaRPr lang="en-US">
              <a:solidFill>
                <a:schemeClr val="bg1"/>
              </a:solidFill>
              <a:cs typeface="Calibri"/>
            </a:endParaRPr>
          </a:p>
        </p:txBody>
      </p:sp>
    </p:spTree>
    <p:extLst>
      <p:ext uri="{BB962C8B-B14F-4D97-AF65-F5344CB8AC3E}">
        <p14:creationId xmlns:p14="http://schemas.microsoft.com/office/powerpoint/2010/main" val="40732681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Rectangle 7"/>
          <p:cNvSpPr>
            <a:spLocks noMove="1" noResize="1"/>
          </p:cNvSpPr>
          <p:nvPr/>
        </p:nvSpPr>
        <p:spPr>
          <a:xfrm>
            <a:off x="0" y="0"/>
            <a:ext cx="4653308" cy="6858000"/>
          </a:xfrm>
          <a:prstGeom prst="rect">
            <a:avLst/>
          </a:prstGeom>
          <a:solidFill>
            <a:srgbClr val="B01513"/>
          </a:solidFill>
          <a:ln cap="flat">
            <a:noFill/>
            <a:prstDash val="solid"/>
          </a:ln>
        </p:spPr>
        <p:txBody>
          <a:bodyPr vert="horz" wrap="square" lIns="91440" tIns="45720" rIns="91440" bIns="45720" anchor="ctr" anchorCtr="1" compatLnSpc="1">
            <a:noAutofit/>
          </a:bodyPr>
          <a:lstStyle/>
          <a:p>
            <a:pPr algn="ctr">
              <a:defRPr sz="1800" b="0" i="0" u="none" strike="noStrike" kern="0" cap="none" spc="0" baseline="0">
                <a:solidFill>
                  <a:srgbClr val="000000"/>
                </a:solidFill>
                <a:uFillTx/>
              </a:defRPr>
            </a:pPr>
            <a:r>
              <a:rPr lang="en-US">
                <a:solidFill>
                  <a:schemeClr val="bg1"/>
                </a:solidFill>
                <a:latin typeface="Century Gothic"/>
                <a:ea typeface=""/>
                <a:cs typeface=""/>
              </a:rPr>
              <a:t>                                                                M</a:t>
            </a:r>
          </a:p>
          <a:p>
            <a:pPr algn="ctr">
              <a:defRPr sz="1800" b="0" i="0" u="none" strike="noStrike" kern="0" cap="none" spc="0" baseline="0">
                <a:solidFill>
                  <a:srgbClr val="000000"/>
                </a:solidFill>
                <a:uFillTx/>
              </a:defRPr>
            </a:pPr>
            <a:r>
              <a:rPr lang="en-US">
                <a:solidFill>
                  <a:schemeClr val="bg1"/>
                </a:solidFill>
                <a:latin typeface="Century Gothic"/>
                <a:ea typeface=""/>
                <a:cs typeface=""/>
              </a:rPr>
              <a:t>                                                                E</a:t>
            </a:r>
          </a:p>
          <a:p>
            <a:pPr algn="ctr">
              <a:defRPr sz="1800" b="0" i="0" u="none" strike="noStrike" kern="0" cap="none" spc="0" baseline="0">
                <a:solidFill>
                  <a:srgbClr val="000000"/>
                </a:solidFill>
                <a:uFillTx/>
              </a:defRPr>
            </a:pPr>
            <a:r>
              <a:rPr lang="en-US">
                <a:solidFill>
                  <a:schemeClr val="bg1"/>
                </a:solidFill>
                <a:latin typeface="Century Gothic"/>
                <a:ea typeface=""/>
                <a:cs typeface=""/>
              </a:rPr>
              <a:t>                                                                T</a:t>
            </a:r>
          </a:p>
          <a:p>
            <a:pPr algn="ctr">
              <a:defRPr sz="1800" b="0" i="0" u="none" strike="noStrike" kern="0" cap="none" spc="0" baseline="0">
                <a:solidFill>
                  <a:srgbClr val="000000"/>
                </a:solidFill>
                <a:uFillTx/>
              </a:defRPr>
            </a:pPr>
            <a:r>
              <a:rPr lang="en-US">
                <a:solidFill>
                  <a:schemeClr val="bg1"/>
                </a:solidFill>
                <a:latin typeface="Century Gothic"/>
                <a:ea typeface=""/>
                <a:cs typeface=""/>
              </a:rPr>
              <a:t>                                                                H</a:t>
            </a:r>
          </a:p>
          <a:p>
            <a:pPr algn="ctr">
              <a:defRPr sz="1800" b="0" i="0" u="none" strike="noStrike" kern="0" cap="none" spc="0" baseline="0">
                <a:solidFill>
                  <a:srgbClr val="000000"/>
                </a:solidFill>
                <a:uFillTx/>
              </a:defRPr>
            </a:pPr>
            <a:r>
              <a:rPr lang="en-US">
                <a:solidFill>
                  <a:schemeClr val="bg1"/>
                </a:solidFill>
                <a:latin typeface="Century Gothic"/>
                <a:ea typeface=""/>
                <a:cs typeface=""/>
              </a:rPr>
              <a:t>                                                                O</a:t>
            </a:r>
          </a:p>
          <a:p>
            <a:pPr algn="ctr">
              <a:defRPr sz="1800" b="0" i="0" u="none" strike="noStrike" kern="0" cap="none" spc="0" baseline="0">
                <a:solidFill>
                  <a:srgbClr val="000000"/>
                </a:solidFill>
                <a:uFillTx/>
              </a:defRPr>
            </a:pPr>
            <a:r>
              <a:rPr lang="en-US">
                <a:solidFill>
                  <a:schemeClr val="bg1"/>
                </a:solidFill>
                <a:latin typeface="Century Gothic"/>
                <a:ea typeface=""/>
                <a:cs typeface=""/>
              </a:rPr>
              <a:t>                                                                D</a:t>
            </a:r>
          </a:p>
          <a:p>
            <a:pPr algn="ctr">
              <a:defRPr sz="1800" b="0" i="0" u="none" strike="noStrike" kern="0" cap="none" spc="0" baseline="0">
                <a:solidFill>
                  <a:srgbClr val="000000"/>
                </a:solidFill>
                <a:uFillTx/>
              </a:defRPr>
            </a:pPr>
            <a:r>
              <a:rPr lang="en-US">
                <a:solidFill>
                  <a:schemeClr val="bg1"/>
                </a:solidFill>
                <a:latin typeface="Century Gothic"/>
                <a:ea typeface=""/>
                <a:cs typeface=""/>
              </a:rPr>
              <a:t>                                                                O</a:t>
            </a:r>
          </a:p>
          <a:p>
            <a:pPr algn="ctr">
              <a:defRPr sz="1800" b="0" i="0" u="none" strike="noStrike" kern="0" cap="none" spc="0" baseline="0">
                <a:solidFill>
                  <a:srgbClr val="000000"/>
                </a:solidFill>
                <a:uFillTx/>
              </a:defRPr>
            </a:pPr>
            <a:r>
              <a:rPr lang="en-US">
                <a:solidFill>
                  <a:schemeClr val="bg1"/>
                </a:solidFill>
                <a:latin typeface="Century Gothic"/>
                <a:ea typeface=""/>
                <a:cs typeface=""/>
              </a:rPr>
              <a:t>                                                                L</a:t>
            </a:r>
          </a:p>
          <a:p>
            <a:pPr algn="ctr">
              <a:defRPr sz="1800" b="0" i="0" u="none" strike="noStrike" kern="0" cap="none" spc="0" baseline="0">
                <a:solidFill>
                  <a:srgbClr val="000000"/>
                </a:solidFill>
                <a:uFillTx/>
              </a:defRPr>
            </a:pPr>
            <a:r>
              <a:rPr lang="en-US">
                <a:solidFill>
                  <a:schemeClr val="bg1"/>
                </a:solidFill>
                <a:latin typeface="Century Gothic"/>
                <a:ea typeface=""/>
                <a:cs typeface=""/>
              </a:rPr>
              <a:t>                                                                O</a:t>
            </a:r>
          </a:p>
          <a:p>
            <a:pPr algn="ctr">
              <a:defRPr sz="1800" b="0" i="0" u="none" strike="noStrike" kern="0" cap="none" spc="0" baseline="0">
                <a:solidFill>
                  <a:srgbClr val="000000"/>
                </a:solidFill>
                <a:uFillTx/>
              </a:defRPr>
            </a:pPr>
            <a:r>
              <a:rPr lang="en-US">
                <a:solidFill>
                  <a:schemeClr val="bg1"/>
                </a:solidFill>
                <a:latin typeface="Century Gothic"/>
                <a:ea typeface=""/>
                <a:cs typeface=""/>
              </a:rPr>
              <a:t>                                                                G</a:t>
            </a:r>
          </a:p>
          <a:p>
            <a:pPr algn="ctr">
              <a:defRPr sz="1800" b="0" i="0" u="none" strike="noStrike" kern="0" cap="none" spc="0" baseline="0">
                <a:solidFill>
                  <a:srgbClr val="000000"/>
                </a:solidFill>
                <a:uFillTx/>
              </a:defRPr>
            </a:pPr>
            <a:r>
              <a:rPr lang="en-US">
                <a:solidFill>
                  <a:schemeClr val="bg1"/>
                </a:solidFill>
                <a:latin typeface="Century Gothic"/>
                <a:ea typeface=""/>
                <a:cs typeface=""/>
              </a:rPr>
              <a:t>                                                                Y</a:t>
            </a:r>
          </a:p>
          <a:p>
            <a:pPr algn="ctr">
              <a:defRPr sz="1800" b="0" i="0" u="none" strike="noStrike" kern="0" cap="none" spc="0" baseline="0">
                <a:solidFill>
                  <a:srgbClr val="000000"/>
                </a:solidFill>
                <a:uFillTx/>
              </a:defRPr>
            </a:pPr>
            <a:endParaRPr lang="en-US">
              <a:solidFill>
                <a:schemeClr val="bg1"/>
              </a:solidFill>
              <a:latin typeface="Century Gothic"/>
              <a:ea typeface=""/>
              <a:cs typeface=""/>
            </a:endParaRPr>
          </a:p>
          <a:p>
            <a:pPr algn="ctr">
              <a:defRPr sz="1800" b="0" i="0" u="none" strike="noStrike" kern="0" cap="none" spc="0" baseline="0">
                <a:solidFill>
                  <a:srgbClr val="000000"/>
                </a:solidFill>
                <a:uFillTx/>
              </a:defRPr>
            </a:pPr>
            <a:endParaRPr lang="en-US">
              <a:solidFill>
                <a:srgbClr val="EA6312"/>
              </a:solidFill>
              <a:latin typeface="Century Gothic"/>
              <a:ea typeface=""/>
              <a:cs typeface=""/>
            </a:endParaRPr>
          </a:p>
          <a:p>
            <a:pPr algn="ctr">
              <a:defRPr sz="1800" b="0" i="0" u="none" strike="noStrike" kern="0" cap="none" spc="0" baseline="0">
                <a:solidFill>
                  <a:srgbClr val="000000"/>
                </a:solidFill>
                <a:uFillTx/>
              </a:defRPr>
            </a:pPr>
            <a:endParaRPr lang="en-US">
              <a:solidFill>
                <a:srgbClr val="EA6312"/>
              </a:solidFill>
              <a:latin typeface="Century Gothic"/>
              <a:ea typeface=""/>
              <a:cs typeface=""/>
            </a:endParaRPr>
          </a:p>
          <a:p>
            <a:pPr algn="ctr">
              <a:defRPr sz="1800" b="0" i="0" u="none" strike="noStrike" kern="0" cap="none" spc="0" baseline="0">
                <a:solidFill>
                  <a:srgbClr val="000000"/>
                </a:solidFill>
                <a:uFillTx/>
              </a:defRPr>
            </a:pPr>
            <a:endParaRPr lang="en-US">
              <a:solidFill>
                <a:srgbClr val="EA6312"/>
              </a:solidFill>
              <a:latin typeface="Century Gothic"/>
              <a:ea typeface=""/>
              <a:cs typeface=""/>
            </a:endParaRPr>
          </a:p>
          <a:p>
            <a:pPr algn="ctr">
              <a:defRPr sz="1800" b="0" i="0" u="none" strike="noStrike" kern="0" cap="none" spc="0" baseline="0">
                <a:solidFill>
                  <a:srgbClr val="000000"/>
                </a:solidFill>
                <a:uFillTx/>
              </a:defRPr>
            </a:pPr>
            <a:endParaRPr lang="en-US">
              <a:solidFill>
                <a:srgbClr val="EA6312"/>
              </a:solidFill>
              <a:latin typeface="Century Gothic"/>
              <a:ea typeface=""/>
              <a:cs typeface=""/>
            </a:endParaRPr>
          </a:p>
          <a:p>
            <a:pPr algn="ctr">
              <a:defRPr sz="1800" b="0" i="0" u="none" strike="noStrike" kern="0" cap="none" spc="0" baseline="0">
                <a:solidFill>
                  <a:srgbClr val="000000"/>
                </a:solidFill>
                <a:uFillTx/>
              </a:defRPr>
            </a:pPr>
            <a:endParaRPr lang="en-US">
              <a:solidFill>
                <a:srgbClr val="EA6312"/>
              </a:solidFill>
              <a:latin typeface="Century Gothic"/>
              <a:ea typeface=""/>
              <a:cs typeface=""/>
            </a:endParaRPr>
          </a:p>
          <a:p>
            <a:pPr algn="ctr">
              <a:defRPr sz="1800" b="0" i="0" u="none" strike="noStrike" kern="0" cap="none" spc="0" baseline="0">
                <a:solidFill>
                  <a:srgbClr val="000000"/>
                </a:solidFill>
                <a:uFillTx/>
              </a:defRPr>
            </a:pPr>
            <a:endParaRPr lang="en-US">
              <a:solidFill>
                <a:srgbClr val="EA6312"/>
              </a:solidFill>
              <a:latin typeface="Century Gothic"/>
              <a:ea typeface=""/>
              <a:cs typeface=""/>
            </a:endParaRPr>
          </a:p>
          <a:p>
            <a:pPr algn="ctr">
              <a:defRPr sz="1800" b="0" i="0" u="none" strike="noStrike" kern="0" cap="none" spc="0" baseline="0">
                <a:solidFill>
                  <a:srgbClr val="000000"/>
                </a:solidFill>
                <a:uFillTx/>
              </a:defRPr>
            </a:pPr>
            <a:endParaRPr lang="en-US">
              <a:solidFill>
                <a:srgbClr val="EA6312"/>
              </a:solidFill>
              <a:latin typeface="Century Gothic"/>
              <a:ea typeface=""/>
              <a:cs typeface=""/>
            </a:endParaRPr>
          </a:p>
        </p:txBody>
      </p:sp>
      <p:pic>
        <p:nvPicPr>
          <p:cNvPr id="6" name="Picture 90" descr="Icon&#10;&#10;Description automatically generated">
            <a:extLst>
              <a:ext uri="{FF2B5EF4-FFF2-40B4-BE49-F238E27FC236}">
                <a16:creationId xmlns:a16="http://schemas.microsoft.com/office/drawing/2014/main" id="{5D8A80BA-C1BD-4571-988A-BB3361571E18}"/>
              </a:ext>
            </a:extLst>
          </p:cNvPr>
          <p:cNvPicPr>
            <a:picLocks noChangeAspect="1"/>
          </p:cNvPicPr>
          <p:nvPr/>
        </p:nvPicPr>
        <p:blipFill>
          <a:blip r:embed="rId2"/>
          <a:stretch>
            <a:fillRect/>
          </a:stretch>
        </p:blipFill>
        <p:spPr>
          <a:xfrm>
            <a:off x="11119413" y="-4111"/>
            <a:ext cx="1074517" cy="1059588"/>
          </a:xfrm>
          <a:prstGeom prst="rect">
            <a:avLst/>
          </a:prstGeom>
        </p:spPr>
      </p:pic>
      <p:sp>
        <p:nvSpPr>
          <p:cNvPr id="3" name="TextBox 2">
            <a:extLst>
              <a:ext uri="{FF2B5EF4-FFF2-40B4-BE49-F238E27FC236}">
                <a16:creationId xmlns:a16="http://schemas.microsoft.com/office/drawing/2014/main" id="{2A5CB188-578A-4A26-9AB1-9CF7F53D12B7}"/>
              </a:ext>
            </a:extLst>
          </p:cNvPr>
          <p:cNvSpPr txBox="1"/>
          <p:nvPr/>
        </p:nvSpPr>
        <p:spPr>
          <a:xfrm>
            <a:off x="4935190" y="1422204"/>
            <a:ext cx="5445370" cy="40934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just">
              <a:buFont typeface="Arial"/>
              <a:buChar char="•"/>
            </a:pPr>
            <a:r>
              <a:rPr lang="en-US" sz="1600" i="1">
                <a:solidFill>
                  <a:schemeClr val="bg1"/>
                </a:solidFill>
                <a:latin typeface="Century Gothic"/>
                <a:ea typeface="+mn-lt"/>
                <a:cs typeface="+mn-lt"/>
              </a:rPr>
              <a:t>Particular Approach</a:t>
            </a:r>
            <a:r>
              <a:rPr lang="en-US" sz="1600">
                <a:solidFill>
                  <a:schemeClr val="bg1"/>
                </a:solidFill>
                <a:latin typeface="Century Gothic"/>
                <a:ea typeface="+mn-lt"/>
                <a:cs typeface="+mn-lt"/>
              </a:rPr>
              <a:t> </a:t>
            </a:r>
            <a:endParaRPr lang="en-US" sz="1600">
              <a:solidFill>
                <a:schemeClr val="bg1"/>
              </a:solidFill>
              <a:latin typeface="Century Gothic"/>
              <a:cs typeface="Calibri"/>
            </a:endParaRPr>
          </a:p>
          <a:p>
            <a:pPr marL="285750" indent="-285750" algn="just">
              <a:buFont typeface="Arial"/>
              <a:buChar char="•"/>
            </a:pPr>
            <a:br>
              <a:rPr lang="en-US"/>
            </a:br>
            <a:endParaRPr lang="en-US" sz="1600">
              <a:solidFill>
                <a:schemeClr val="bg1"/>
              </a:solidFill>
              <a:latin typeface="Century Gothic"/>
              <a:cs typeface="Calibri"/>
            </a:endParaRPr>
          </a:p>
          <a:p>
            <a:pPr marL="285750" indent="-285750" algn="just">
              <a:buFont typeface="Arial"/>
              <a:buChar char="•"/>
            </a:pPr>
            <a:r>
              <a:rPr lang="en-US" sz="1600">
                <a:solidFill>
                  <a:schemeClr val="bg1"/>
                </a:solidFill>
                <a:latin typeface="Century Gothic"/>
                <a:ea typeface="+mn-lt"/>
                <a:cs typeface="+mn-lt"/>
              </a:rPr>
              <a:t>Case 1: Person Detection and Counting</a:t>
            </a:r>
            <a:endParaRPr lang="en-US" sz="1600">
              <a:solidFill>
                <a:schemeClr val="bg1"/>
              </a:solidFill>
              <a:latin typeface="Century Gothic"/>
              <a:cs typeface="Calibri"/>
            </a:endParaRPr>
          </a:p>
          <a:p>
            <a:pPr marL="285750" indent="-285750" algn="just">
              <a:buFont typeface="Arial"/>
              <a:buChar char="•"/>
            </a:pPr>
            <a:r>
              <a:rPr lang="en-US" sz="1600">
                <a:solidFill>
                  <a:schemeClr val="bg1"/>
                </a:solidFill>
                <a:latin typeface="Century Gothic"/>
                <a:ea typeface="+mn-lt"/>
                <a:cs typeface="+mn-lt"/>
              </a:rPr>
              <a:t>Our first YOLOv3 model is trained on data consisting of images annotated with bounding boxes around motorcycles. Once the model detects the motorcycles the entire area bound is cropped using OpenCV so that it can be processed further to detect the number of people riding it and the number of people wearing helmets.</a:t>
            </a:r>
          </a:p>
          <a:p>
            <a:pPr marL="285750" indent="-285750" algn="just">
              <a:buFont typeface="Arial"/>
              <a:buChar char="•"/>
            </a:pPr>
            <a:endParaRPr lang="en-US" sz="1600">
              <a:solidFill>
                <a:schemeClr val="bg1"/>
              </a:solidFill>
              <a:latin typeface="Century Gothic"/>
              <a:cs typeface="Calibri"/>
            </a:endParaRPr>
          </a:p>
          <a:p>
            <a:pPr marL="285750" indent="-285750" algn="just">
              <a:buFont typeface="Arial"/>
              <a:buChar char="•"/>
            </a:pPr>
            <a:endParaRPr lang="en-US" sz="1600">
              <a:solidFill>
                <a:schemeClr val="bg1"/>
              </a:solidFill>
              <a:latin typeface="Century Gothic"/>
              <a:cs typeface="Calibri"/>
            </a:endParaRPr>
          </a:p>
          <a:p>
            <a:pPr marL="285750" indent="-285750" algn="just">
              <a:buFont typeface="Arial"/>
              <a:buChar char="•"/>
            </a:pPr>
            <a:br>
              <a:rPr lang="en-US"/>
            </a:br>
            <a:endParaRPr lang="en-US" sz="1600">
              <a:solidFill>
                <a:schemeClr val="bg1"/>
              </a:solidFill>
              <a:latin typeface="Century Gothic"/>
              <a:cs typeface="Calibri"/>
            </a:endParaRPr>
          </a:p>
        </p:txBody>
      </p:sp>
      <p:sp>
        <p:nvSpPr>
          <p:cNvPr id="9" name="TextBox 8">
            <a:extLst>
              <a:ext uri="{FF2B5EF4-FFF2-40B4-BE49-F238E27FC236}">
                <a16:creationId xmlns:a16="http://schemas.microsoft.com/office/drawing/2014/main" id="{4262F99C-59DE-43D6-A44D-41B76B03AF87}"/>
              </a:ext>
            </a:extLst>
          </p:cNvPr>
          <p:cNvSpPr txBox="1"/>
          <p:nvPr/>
        </p:nvSpPr>
        <p:spPr>
          <a:xfrm>
            <a:off x="4935190" y="3164287"/>
            <a:ext cx="643039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just">
              <a:buFont typeface="Arial"/>
              <a:buChar char="•"/>
            </a:pPr>
            <a:endParaRPr lang="en-US">
              <a:solidFill>
                <a:schemeClr val="bg1"/>
              </a:solidFill>
              <a:latin typeface="Century Gothic"/>
              <a:cs typeface="Arial"/>
            </a:endParaRPr>
          </a:p>
        </p:txBody>
      </p:sp>
      <p:sp>
        <p:nvSpPr>
          <p:cNvPr id="8" name="Oval 7">
            <a:extLst>
              <a:ext uri="{FF2B5EF4-FFF2-40B4-BE49-F238E27FC236}">
                <a16:creationId xmlns:a16="http://schemas.microsoft.com/office/drawing/2014/main" id="{FACBFD16-1C91-4F87-9651-CBCBCA6E135C}"/>
              </a:ext>
            </a:extLst>
          </p:cNvPr>
          <p:cNvSpPr/>
          <p:nvPr/>
        </p:nvSpPr>
        <p:spPr>
          <a:xfrm>
            <a:off x="11619052" y="6338103"/>
            <a:ext cx="491924" cy="472632"/>
          </a:xfrm>
          <a:prstGeom prst="ellipse">
            <a:avLst/>
          </a:prstGeom>
          <a:solidFill>
            <a:schemeClr val="tx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GB"/>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GB" sz="1000" dirty="0">
                <a:cs typeface="Calibri"/>
              </a:rPr>
              <a:t>18</a:t>
            </a:r>
          </a:p>
        </p:txBody>
      </p:sp>
      <p:pic>
        <p:nvPicPr>
          <p:cNvPr id="5" name="Picture 9">
            <a:extLst>
              <a:ext uri="{FF2B5EF4-FFF2-40B4-BE49-F238E27FC236}">
                <a16:creationId xmlns:a16="http://schemas.microsoft.com/office/drawing/2014/main" id="{D8C6553B-85E1-4FB2-9C35-8B7DA0CCF903}"/>
              </a:ext>
            </a:extLst>
          </p:cNvPr>
          <p:cNvPicPr>
            <a:picLocks noChangeAspect="1"/>
          </p:cNvPicPr>
          <p:nvPr/>
        </p:nvPicPr>
        <p:blipFill>
          <a:blip r:embed="rId3"/>
          <a:stretch>
            <a:fillRect/>
          </a:stretch>
        </p:blipFill>
        <p:spPr>
          <a:xfrm>
            <a:off x="-180675" y="2434541"/>
            <a:ext cx="4229220" cy="4544992"/>
          </a:xfrm>
          <a:prstGeom prst="rect">
            <a:avLst/>
          </a:prstGeom>
        </p:spPr>
      </p:pic>
    </p:spTree>
    <p:extLst>
      <p:ext uri="{BB962C8B-B14F-4D97-AF65-F5344CB8AC3E}">
        <p14:creationId xmlns:p14="http://schemas.microsoft.com/office/powerpoint/2010/main" val="5551923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Rectangle 7"/>
          <p:cNvSpPr>
            <a:spLocks noMove="1" noResize="1"/>
          </p:cNvSpPr>
          <p:nvPr/>
        </p:nvSpPr>
        <p:spPr>
          <a:xfrm>
            <a:off x="0" y="0"/>
            <a:ext cx="4653308" cy="6858000"/>
          </a:xfrm>
          <a:prstGeom prst="rect">
            <a:avLst/>
          </a:prstGeom>
          <a:solidFill>
            <a:srgbClr val="B01513"/>
          </a:solidFill>
          <a:ln cap="flat">
            <a:noFill/>
            <a:prstDash val="solid"/>
          </a:ln>
        </p:spPr>
        <p:txBody>
          <a:bodyPr vert="horz" wrap="square" lIns="91440" tIns="45720" rIns="91440" bIns="45720" anchor="ctr" anchorCtr="1" compatLnSpc="1">
            <a:noAutofit/>
          </a:bodyPr>
          <a:lstStyle/>
          <a:p>
            <a:pPr algn="ctr">
              <a:defRPr sz="1800" b="0" i="0" u="none" strike="noStrike" kern="0" cap="none" spc="0" baseline="0">
                <a:solidFill>
                  <a:srgbClr val="000000"/>
                </a:solidFill>
                <a:uFillTx/>
              </a:defRPr>
            </a:pPr>
            <a:r>
              <a:rPr lang="en-US">
                <a:solidFill>
                  <a:schemeClr val="bg1"/>
                </a:solidFill>
                <a:latin typeface="Century Gothic"/>
                <a:ea typeface=""/>
                <a:cs typeface=""/>
              </a:rPr>
              <a:t>                                                                M</a:t>
            </a:r>
          </a:p>
          <a:p>
            <a:pPr algn="ctr">
              <a:defRPr sz="1800" b="0" i="0" u="none" strike="noStrike" kern="0" cap="none" spc="0" baseline="0">
                <a:solidFill>
                  <a:srgbClr val="000000"/>
                </a:solidFill>
                <a:uFillTx/>
              </a:defRPr>
            </a:pPr>
            <a:r>
              <a:rPr lang="en-US">
                <a:solidFill>
                  <a:schemeClr val="bg1"/>
                </a:solidFill>
                <a:latin typeface="Century Gothic"/>
                <a:ea typeface=""/>
                <a:cs typeface=""/>
              </a:rPr>
              <a:t>                                                                E</a:t>
            </a:r>
          </a:p>
          <a:p>
            <a:pPr algn="ctr">
              <a:defRPr sz="1800" b="0" i="0" u="none" strike="noStrike" kern="0" cap="none" spc="0" baseline="0">
                <a:solidFill>
                  <a:srgbClr val="000000"/>
                </a:solidFill>
                <a:uFillTx/>
              </a:defRPr>
            </a:pPr>
            <a:r>
              <a:rPr lang="en-US">
                <a:solidFill>
                  <a:schemeClr val="bg1"/>
                </a:solidFill>
                <a:latin typeface="Century Gothic"/>
                <a:ea typeface=""/>
                <a:cs typeface=""/>
              </a:rPr>
              <a:t>                                                                T</a:t>
            </a:r>
          </a:p>
          <a:p>
            <a:pPr algn="ctr">
              <a:defRPr sz="1800" b="0" i="0" u="none" strike="noStrike" kern="0" cap="none" spc="0" baseline="0">
                <a:solidFill>
                  <a:srgbClr val="000000"/>
                </a:solidFill>
                <a:uFillTx/>
              </a:defRPr>
            </a:pPr>
            <a:r>
              <a:rPr lang="en-US">
                <a:solidFill>
                  <a:schemeClr val="bg1"/>
                </a:solidFill>
                <a:latin typeface="Century Gothic"/>
                <a:ea typeface=""/>
                <a:cs typeface=""/>
              </a:rPr>
              <a:t>                                                                H</a:t>
            </a:r>
          </a:p>
          <a:p>
            <a:pPr algn="ctr">
              <a:defRPr sz="1800" b="0" i="0" u="none" strike="noStrike" kern="0" cap="none" spc="0" baseline="0">
                <a:solidFill>
                  <a:srgbClr val="000000"/>
                </a:solidFill>
                <a:uFillTx/>
              </a:defRPr>
            </a:pPr>
            <a:r>
              <a:rPr lang="en-US">
                <a:solidFill>
                  <a:schemeClr val="bg1"/>
                </a:solidFill>
                <a:latin typeface="Century Gothic"/>
                <a:ea typeface=""/>
                <a:cs typeface=""/>
              </a:rPr>
              <a:t>                                                                O</a:t>
            </a:r>
          </a:p>
          <a:p>
            <a:pPr algn="ctr">
              <a:defRPr sz="1800" b="0" i="0" u="none" strike="noStrike" kern="0" cap="none" spc="0" baseline="0">
                <a:solidFill>
                  <a:srgbClr val="000000"/>
                </a:solidFill>
                <a:uFillTx/>
              </a:defRPr>
            </a:pPr>
            <a:r>
              <a:rPr lang="en-US">
                <a:solidFill>
                  <a:schemeClr val="bg1"/>
                </a:solidFill>
                <a:latin typeface="Century Gothic"/>
                <a:ea typeface=""/>
                <a:cs typeface=""/>
              </a:rPr>
              <a:t>                                                                D</a:t>
            </a:r>
          </a:p>
          <a:p>
            <a:pPr algn="ctr">
              <a:defRPr sz="1800" b="0" i="0" u="none" strike="noStrike" kern="0" cap="none" spc="0" baseline="0">
                <a:solidFill>
                  <a:srgbClr val="000000"/>
                </a:solidFill>
                <a:uFillTx/>
              </a:defRPr>
            </a:pPr>
            <a:r>
              <a:rPr lang="en-US">
                <a:solidFill>
                  <a:schemeClr val="bg1"/>
                </a:solidFill>
                <a:latin typeface="Century Gothic"/>
                <a:ea typeface=""/>
                <a:cs typeface=""/>
              </a:rPr>
              <a:t>                                                                O</a:t>
            </a:r>
          </a:p>
          <a:p>
            <a:pPr algn="ctr">
              <a:defRPr sz="1800" b="0" i="0" u="none" strike="noStrike" kern="0" cap="none" spc="0" baseline="0">
                <a:solidFill>
                  <a:srgbClr val="000000"/>
                </a:solidFill>
                <a:uFillTx/>
              </a:defRPr>
            </a:pPr>
            <a:r>
              <a:rPr lang="en-US">
                <a:solidFill>
                  <a:schemeClr val="bg1"/>
                </a:solidFill>
                <a:latin typeface="Century Gothic"/>
                <a:ea typeface=""/>
                <a:cs typeface=""/>
              </a:rPr>
              <a:t>                                                                L</a:t>
            </a:r>
          </a:p>
          <a:p>
            <a:pPr algn="ctr">
              <a:defRPr sz="1800" b="0" i="0" u="none" strike="noStrike" kern="0" cap="none" spc="0" baseline="0">
                <a:solidFill>
                  <a:srgbClr val="000000"/>
                </a:solidFill>
                <a:uFillTx/>
              </a:defRPr>
            </a:pPr>
            <a:r>
              <a:rPr lang="en-US">
                <a:solidFill>
                  <a:schemeClr val="bg1"/>
                </a:solidFill>
                <a:latin typeface="Century Gothic"/>
                <a:ea typeface=""/>
                <a:cs typeface=""/>
              </a:rPr>
              <a:t>                                                                O</a:t>
            </a:r>
          </a:p>
          <a:p>
            <a:pPr algn="ctr">
              <a:defRPr sz="1800" b="0" i="0" u="none" strike="noStrike" kern="0" cap="none" spc="0" baseline="0">
                <a:solidFill>
                  <a:srgbClr val="000000"/>
                </a:solidFill>
                <a:uFillTx/>
              </a:defRPr>
            </a:pPr>
            <a:r>
              <a:rPr lang="en-US">
                <a:solidFill>
                  <a:schemeClr val="bg1"/>
                </a:solidFill>
                <a:latin typeface="Century Gothic"/>
                <a:ea typeface=""/>
                <a:cs typeface=""/>
              </a:rPr>
              <a:t>                                                                G</a:t>
            </a:r>
          </a:p>
          <a:p>
            <a:pPr algn="ctr">
              <a:defRPr sz="1800" b="0" i="0" u="none" strike="noStrike" kern="0" cap="none" spc="0" baseline="0">
                <a:solidFill>
                  <a:srgbClr val="000000"/>
                </a:solidFill>
                <a:uFillTx/>
              </a:defRPr>
            </a:pPr>
            <a:r>
              <a:rPr lang="en-US">
                <a:solidFill>
                  <a:schemeClr val="bg1"/>
                </a:solidFill>
                <a:latin typeface="Century Gothic"/>
                <a:ea typeface=""/>
                <a:cs typeface=""/>
              </a:rPr>
              <a:t>                                                                Y</a:t>
            </a:r>
          </a:p>
          <a:p>
            <a:pPr algn="ctr">
              <a:defRPr sz="1800" b="0" i="0" u="none" strike="noStrike" kern="0" cap="none" spc="0" baseline="0">
                <a:solidFill>
                  <a:srgbClr val="000000"/>
                </a:solidFill>
                <a:uFillTx/>
              </a:defRPr>
            </a:pPr>
            <a:endParaRPr lang="en-US">
              <a:solidFill>
                <a:schemeClr val="bg1"/>
              </a:solidFill>
              <a:latin typeface="Century Gothic"/>
              <a:ea typeface=""/>
              <a:cs typeface=""/>
            </a:endParaRPr>
          </a:p>
          <a:p>
            <a:pPr algn="ctr">
              <a:defRPr sz="1800" b="0" i="0" u="none" strike="noStrike" kern="0" cap="none" spc="0" baseline="0">
                <a:solidFill>
                  <a:srgbClr val="000000"/>
                </a:solidFill>
                <a:uFillTx/>
              </a:defRPr>
            </a:pPr>
            <a:endParaRPr lang="en-US">
              <a:solidFill>
                <a:srgbClr val="EA6312"/>
              </a:solidFill>
              <a:latin typeface="Century Gothic"/>
              <a:ea typeface=""/>
              <a:cs typeface=""/>
            </a:endParaRPr>
          </a:p>
          <a:p>
            <a:pPr algn="ctr">
              <a:defRPr sz="1800" b="0" i="0" u="none" strike="noStrike" kern="0" cap="none" spc="0" baseline="0">
                <a:solidFill>
                  <a:srgbClr val="000000"/>
                </a:solidFill>
                <a:uFillTx/>
              </a:defRPr>
            </a:pPr>
            <a:endParaRPr lang="en-US">
              <a:solidFill>
                <a:srgbClr val="EA6312"/>
              </a:solidFill>
              <a:latin typeface="Century Gothic"/>
              <a:ea typeface=""/>
              <a:cs typeface=""/>
            </a:endParaRPr>
          </a:p>
          <a:p>
            <a:pPr algn="ctr">
              <a:defRPr sz="1800" b="0" i="0" u="none" strike="noStrike" kern="0" cap="none" spc="0" baseline="0">
                <a:solidFill>
                  <a:srgbClr val="000000"/>
                </a:solidFill>
                <a:uFillTx/>
              </a:defRPr>
            </a:pPr>
            <a:endParaRPr lang="en-US">
              <a:solidFill>
                <a:srgbClr val="EA6312"/>
              </a:solidFill>
              <a:latin typeface="Century Gothic"/>
              <a:ea typeface=""/>
              <a:cs typeface=""/>
            </a:endParaRPr>
          </a:p>
          <a:p>
            <a:pPr algn="ctr">
              <a:defRPr sz="1800" b="0" i="0" u="none" strike="noStrike" kern="0" cap="none" spc="0" baseline="0">
                <a:solidFill>
                  <a:srgbClr val="000000"/>
                </a:solidFill>
                <a:uFillTx/>
              </a:defRPr>
            </a:pPr>
            <a:endParaRPr lang="en-US">
              <a:solidFill>
                <a:srgbClr val="EA6312"/>
              </a:solidFill>
              <a:latin typeface="Century Gothic"/>
              <a:ea typeface=""/>
              <a:cs typeface=""/>
            </a:endParaRPr>
          </a:p>
          <a:p>
            <a:pPr algn="ctr">
              <a:defRPr sz="1800" b="0" i="0" u="none" strike="noStrike" kern="0" cap="none" spc="0" baseline="0">
                <a:solidFill>
                  <a:srgbClr val="000000"/>
                </a:solidFill>
                <a:uFillTx/>
              </a:defRPr>
            </a:pPr>
            <a:endParaRPr lang="en-US">
              <a:solidFill>
                <a:srgbClr val="EA6312"/>
              </a:solidFill>
              <a:latin typeface="Century Gothic"/>
              <a:ea typeface=""/>
              <a:cs typeface=""/>
            </a:endParaRPr>
          </a:p>
          <a:p>
            <a:pPr algn="ctr">
              <a:defRPr sz="1800" b="0" i="0" u="none" strike="noStrike" kern="0" cap="none" spc="0" baseline="0">
                <a:solidFill>
                  <a:srgbClr val="000000"/>
                </a:solidFill>
                <a:uFillTx/>
              </a:defRPr>
            </a:pPr>
            <a:endParaRPr lang="en-US">
              <a:solidFill>
                <a:srgbClr val="EA6312"/>
              </a:solidFill>
              <a:latin typeface="Century Gothic"/>
              <a:ea typeface=""/>
              <a:cs typeface=""/>
            </a:endParaRPr>
          </a:p>
          <a:p>
            <a:pPr algn="ctr">
              <a:defRPr sz="1800" b="0" i="0" u="none" strike="noStrike" kern="0" cap="none" spc="0" baseline="0">
                <a:solidFill>
                  <a:srgbClr val="000000"/>
                </a:solidFill>
                <a:uFillTx/>
              </a:defRPr>
            </a:pPr>
            <a:endParaRPr lang="en-US">
              <a:solidFill>
                <a:srgbClr val="EA6312"/>
              </a:solidFill>
              <a:latin typeface="Century Gothic"/>
              <a:ea typeface=""/>
              <a:cs typeface=""/>
            </a:endParaRPr>
          </a:p>
        </p:txBody>
      </p:sp>
      <p:pic>
        <p:nvPicPr>
          <p:cNvPr id="6" name="Picture 90" descr="Icon&#10;&#10;Description automatically generated">
            <a:extLst>
              <a:ext uri="{FF2B5EF4-FFF2-40B4-BE49-F238E27FC236}">
                <a16:creationId xmlns:a16="http://schemas.microsoft.com/office/drawing/2014/main" id="{5D8A80BA-C1BD-4571-988A-BB3361571E18}"/>
              </a:ext>
            </a:extLst>
          </p:cNvPr>
          <p:cNvPicPr>
            <a:picLocks noChangeAspect="1"/>
          </p:cNvPicPr>
          <p:nvPr/>
        </p:nvPicPr>
        <p:blipFill>
          <a:blip r:embed="rId2"/>
          <a:stretch>
            <a:fillRect/>
          </a:stretch>
        </p:blipFill>
        <p:spPr>
          <a:xfrm>
            <a:off x="11119413" y="-4111"/>
            <a:ext cx="1074517" cy="1059588"/>
          </a:xfrm>
          <a:prstGeom prst="rect">
            <a:avLst/>
          </a:prstGeom>
        </p:spPr>
      </p:pic>
      <p:sp>
        <p:nvSpPr>
          <p:cNvPr id="3" name="TextBox 2">
            <a:extLst>
              <a:ext uri="{FF2B5EF4-FFF2-40B4-BE49-F238E27FC236}">
                <a16:creationId xmlns:a16="http://schemas.microsoft.com/office/drawing/2014/main" id="{2A5CB188-578A-4A26-9AB1-9CF7F53D12B7}"/>
              </a:ext>
            </a:extLst>
          </p:cNvPr>
          <p:cNvSpPr txBox="1"/>
          <p:nvPr/>
        </p:nvSpPr>
        <p:spPr>
          <a:xfrm>
            <a:off x="4935190" y="1422204"/>
            <a:ext cx="5445370" cy="550920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just">
              <a:buFont typeface="Arial,Sans-Serif"/>
              <a:buChar char="•"/>
            </a:pPr>
            <a:r>
              <a:rPr lang="en-US" sz="1600">
                <a:solidFill>
                  <a:schemeClr val="bg1"/>
                </a:solidFill>
                <a:latin typeface="Century Gothic"/>
                <a:ea typeface="+mn-lt"/>
                <a:cs typeface="+mn-lt"/>
              </a:rPr>
              <a:t>Case 2: </a:t>
            </a:r>
            <a:endParaRPr lang="en-US" sz="1600">
              <a:solidFill>
                <a:schemeClr val="bg1"/>
              </a:solidFill>
              <a:ea typeface="+mn-lt"/>
              <a:cs typeface="+mn-lt"/>
            </a:endParaRPr>
          </a:p>
          <a:p>
            <a:pPr marL="285750" indent="-285750" algn="just">
              <a:buFont typeface="Arial,Sans-Serif"/>
              <a:buChar char="•"/>
            </a:pPr>
            <a:r>
              <a:rPr lang="en-US" sz="1600">
                <a:solidFill>
                  <a:schemeClr val="bg1"/>
                </a:solidFill>
                <a:latin typeface="Century Gothic"/>
                <a:ea typeface="+mn-lt"/>
                <a:cs typeface="+mn-lt"/>
              </a:rPr>
              <a:t>Helmet Detection and Counting vs No. of Riders</a:t>
            </a:r>
            <a:endParaRPr lang="en-US" sz="1600">
              <a:solidFill>
                <a:schemeClr val="bg1"/>
              </a:solidFill>
              <a:ea typeface="+mn-lt"/>
              <a:cs typeface="+mn-lt"/>
            </a:endParaRPr>
          </a:p>
          <a:p>
            <a:pPr marL="285750" indent="-285750" algn="just">
              <a:buFont typeface="Arial,Sans-Serif"/>
              <a:buChar char="•"/>
            </a:pPr>
            <a:r>
              <a:rPr lang="en-US" sz="1600">
                <a:solidFill>
                  <a:schemeClr val="bg1"/>
                </a:solidFill>
                <a:latin typeface="Century Gothic"/>
                <a:ea typeface="+mn-lt"/>
                <a:cs typeface="+mn-lt"/>
              </a:rPr>
              <a:t>A combination of object tracking and object detection in a single algorithm must be used to accurately detect triple carry. Using OpenCV the number of people entering the frame of a CCTV camera can be counted. </a:t>
            </a:r>
            <a:endParaRPr lang="en-US" sz="1600">
              <a:solidFill>
                <a:schemeClr val="bg1"/>
              </a:solidFill>
              <a:ea typeface="+mn-lt"/>
              <a:cs typeface="+mn-lt"/>
            </a:endParaRPr>
          </a:p>
          <a:p>
            <a:pPr marL="285750" indent="-285750" algn="just">
              <a:buFont typeface="Arial,Sans-Serif"/>
              <a:buChar char="•"/>
            </a:pPr>
            <a:r>
              <a:rPr lang="en-US" sz="1600">
                <a:solidFill>
                  <a:schemeClr val="bg1"/>
                </a:solidFill>
                <a:latin typeface="Century Gothic"/>
                <a:ea typeface="+mn-lt"/>
                <a:cs typeface="+mn-lt"/>
              </a:rPr>
              <a:t>For the detection of moving objects, the creators have proposed a foundation deduction technique to remove the moving object and arrange them by separating highlights utilizing Local Binary Pattern (LBP). In the wake of getting the motorbike, the 1/5 of the picture from the top was edited to get the cap area and characterized it utilizing HOG, Hough Transform, and LBP descriptors.</a:t>
            </a:r>
            <a:endParaRPr lang="en-US" sz="1600">
              <a:solidFill>
                <a:schemeClr val="bg1"/>
              </a:solidFill>
              <a:ea typeface="+mn-lt"/>
              <a:cs typeface="+mn-lt"/>
            </a:endParaRPr>
          </a:p>
          <a:p>
            <a:pPr marL="285750" indent="-285750" algn="just">
              <a:buFont typeface="Arial,Sans-Serif"/>
              <a:buChar char="•"/>
            </a:pPr>
            <a:r>
              <a:rPr lang="en-US" sz="1600">
                <a:solidFill>
                  <a:schemeClr val="bg1"/>
                </a:solidFill>
                <a:latin typeface="Century Gothic"/>
                <a:ea typeface="+mn-lt"/>
                <a:cs typeface="+mn-lt"/>
              </a:rPr>
              <a:t>If the number of people exceeds two, or the riders do not wear helmets, the image frames were sent for number plate detection.</a:t>
            </a:r>
            <a:endParaRPr lang="en-US" sz="1600">
              <a:solidFill>
                <a:schemeClr val="bg1"/>
              </a:solidFill>
              <a:ea typeface="+mn-lt"/>
              <a:cs typeface="+mn-lt"/>
            </a:endParaRPr>
          </a:p>
          <a:p>
            <a:pPr marL="285750" indent="-285750" algn="just">
              <a:buFont typeface="Arial,Sans-Serif"/>
              <a:buChar char="•"/>
            </a:pPr>
            <a:br>
              <a:rPr lang="en-US" sz="1600">
                <a:ea typeface="+mn-lt"/>
                <a:cs typeface="+mn-lt"/>
              </a:rPr>
            </a:br>
            <a:endParaRPr lang="en-US" sz="1600">
              <a:ea typeface="+mn-lt"/>
              <a:cs typeface="+mn-lt"/>
            </a:endParaRPr>
          </a:p>
          <a:p>
            <a:pPr marL="285750" indent="-285750" algn="just">
              <a:buFont typeface="Arial"/>
              <a:buChar char="•"/>
            </a:pPr>
            <a:endParaRPr lang="en-US" sz="1600">
              <a:solidFill>
                <a:schemeClr val="bg1"/>
              </a:solidFill>
              <a:latin typeface="Century Gothic"/>
              <a:cs typeface="Calibri"/>
            </a:endParaRPr>
          </a:p>
        </p:txBody>
      </p:sp>
      <p:sp>
        <p:nvSpPr>
          <p:cNvPr id="9" name="TextBox 8">
            <a:extLst>
              <a:ext uri="{FF2B5EF4-FFF2-40B4-BE49-F238E27FC236}">
                <a16:creationId xmlns:a16="http://schemas.microsoft.com/office/drawing/2014/main" id="{4262F99C-59DE-43D6-A44D-41B76B03AF87}"/>
              </a:ext>
            </a:extLst>
          </p:cNvPr>
          <p:cNvSpPr txBox="1"/>
          <p:nvPr/>
        </p:nvSpPr>
        <p:spPr>
          <a:xfrm>
            <a:off x="4935190" y="3164287"/>
            <a:ext cx="643039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just">
              <a:buFont typeface="Arial"/>
              <a:buChar char="•"/>
            </a:pPr>
            <a:endParaRPr lang="en-US">
              <a:solidFill>
                <a:schemeClr val="bg1"/>
              </a:solidFill>
              <a:latin typeface="Century Gothic"/>
              <a:cs typeface="Arial"/>
            </a:endParaRPr>
          </a:p>
        </p:txBody>
      </p:sp>
      <p:sp>
        <p:nvSpPr>
          <p:cNvPr id="8" name="Oval 7">
            <a:extLst>
              <a:ext uri="{FF2B5EF4-FFF2-40B4-BE49-F238E27FC236}">
                <a16:creationId xmlns:a16="http://schemas.microsoft.com/office/drawing/2014/main" id="{FACBFD16-1C91-4F87-9651-CBCBCA6E135C}"/>
              </a:ext>
            </a:extLst>
          </p:cNvPr>
          <p:cNvSpPr/>
          <p:nvPr/>
        </p:nvSpPr>
        <p:spPr>
          <a:xfrm>
            <a:off x="11619052" y="6338103"/>
            <a:ext cx="491924" cy="472632"/>
          </a:xfrm>
          <a:prstGeom prst="ellipse">
            <a:avLst/>
          </a:prstGeom>
          <a:solidFill>
            <a:schemeClr val="tx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GB"/>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GB" sz="1000" dirty="0">
                <a:cs typeface="Calibri"/>
              </a:rPr>
              <a:t>19</a:t>
            </a:r>
          </a:p>
        </p:txBody>
      </p:sp>
      <p:pic>
        <p:nvPicPr>
          <p:cNvPr id="5" name="Picture 4" descr="Diagram&#10;&#10;Description automatically generated">
            <a:extLst>
              <a:ext uri="{FF2B5EF4-FFF2-40B4-BE49-F238E27FC236}">
                <a16:creationId xmlns:a16="http://schemas.microsoft.com/office/drawing/2014/main" id="{2C0D0140-7ECD-49A2-8339-B0518677468F}"/>
              </a:ext>
            </a:extLst>
          </p:cNvPr>
          <p:cNvPicPr>
            <a:picLocks noChangeAspect="1"/>
          </p:cNvPicPr>
          <p:nvPr/>
        </p:nvPicPr>
        <p:blipFill>
          <a:blip r:embed="rId3"/>
          <a:stretch>
            <a:fillRect/>
          </a:stretch>
        </p:blipFill>
        <p:spPr>
          <a:xfrm>
            <a:off x="299" y="4179233"/>
            <a:ext cx="4653619" cy="2682955"/>
          </a:xfrm>
          <a:prstGeom prst="rect">
            <a:avLst/>
          </a:prstGeom>
        </p:spPr>
      </p:pic>
    </p:spTree>
    <p:extLst>
      <p:ext uri="{BB962C8B-B14F-4D97-AF65-F5344CB8AC3E}">
        <p14:creationId xmlns:p14="http://schemas.microsoft.com/office/powerpoint/2010/main" val="7571560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a:xfrm>
            <a:off x="565151" y="770889"/>
            <a:ext cx="4133560" cy="3395469"/>
          </a:xfrm>
        </p:spPr>
        <p:txBody>
          <a:bodyPr>
            <a:normAutofit/>
          </a:bodyPr>
          <a:lstStyle/>
          <a:p>
            <a:r>
              <a:rPr lang="en-US"/>
              <a:t>College Name</a:t>
            </a:r>
          </a:p>
        </p:txBody>
      </p:sp>
      <p:sp>
        <p:nvSpPr>
          <p:cNvPr id="119" name="TextBox 118">
            <a:extLst>
              <a:ext uri="{FF2B5EF4-FFF2-40B4-BE49-F238E27FC236}">
                <a16:creationId xmlns:a16="http://schemas.microsoft.com/office/drawing/2014/main" id="{E3382F6E-8D0A-4EE6-AE77-52FCBC1D76B8}"/>
              </a:ext>
            </a:extLst>
          </p:cNvPr>
          <p:cNvSpPr txBox="1"/>
          <p:nvPr/>
        </p:nvSpPr>
        <p:spPr>
          <a:xfrm>
            <a:off x="4724400" y="3200400"/>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GB"/>
          </a:p>
        </p:txBody>
      </p:sp>
      <p:pic>
        <p:nvPicPr>
          <p:cNvPr id="7" name="Picture 7" descr="Logo&#10;&#10;Description automatically generated">
            <a:extLst>
              <a:ext uri="{FF2B5EF4-FFF2-40B4-BE49-F238E27FC236}">
                <a16:creationId xmlns:a16="http://schemas.microsoft.com/office/drawing/2014/main" id="{351C0E84-8E28-4820-90C1-6EC747E4531D}"/>
              </a:ext>
            </a:extLst>
          </p:cNvPr>
          <p:cNvPicPr>
            <a:picLocks noChangeAspect="1"/>
          </p:cNvPicPr>
          <p:nvPr/>
        </p:nvPicPr>
        <p:blipFill>
          <a:blip r:embed="rId2"/>
          <a:stretch>
            <a:fillRect/>
          </a:stretch>
        </p:blipFill>
        <p:spPr>
          <a:xfrm>
            <a:off x="4476919" y="1356968"/>
            <a:ext cx="3621078" cy="2076212"/>
          </a:xfrm>
          <a:prstGeom prst="rect">
            <a:avLst/>
          </a:prstGeom>
        </p:spPr>
      </p:pic>
      <p:pic>
        <p:nvPicPr>
          <p:cNvPr id="11" name="Picture 11" descr="Logo&#10;&#10;Description automatically generated">
            <a:extLst>
              <a:ext uri="{FF2B5EF4-FFF2-40B4-BE49-F238E27FC236}">
                <a16:creationId xmlns:a16="http://schemas.microsoft.com/office/drawing/2014/main" id="{C2CB3227-7A84-4EB0-8892-E934341498CA}"/>
              </a:ext>
            </a:extLst>
          </p:cNvPr>
          <p:cNvPicPr>
            <a:picLocks noChangeAspect="1"/>
          </p:cNvPicPr>
          <p:nvPr/>
        </p:nvPicPr>
        <p:blipFill>
          <a:blip r:embed="rId3"/>
          <a:stretch>
            <a:fillRect/>
          </a:stretch>
        </p:blipFill>
        <p:spPr>
          <a:xfrm>
            <a:off x="1839317" y="3859270"/>
            <a:ext cx="1817491" cy="1827136"/>
          </a:xfrm>
          <a:prstGeom prst="rect">
            <a:avLst/>
          </a:prstGeom>
        </p:spPr>
      </p:pic>
      <p:sp>
        <p:nvSpPr>
          <p:cNvPr id="71" name="TextBox 70">
            <a:extLst>
              <a:ext uri="{FF2B5EF4-FFF2-40B4-BE49-F238E27FC236}">
                <a16:creationId xmlns:a16="http://schemas.microsoft.com/office/drawing/2014/main" id="{7FC13FFA-A193-4A0B-9044-29ABE6AA2BF5}"/>
              </a:ext>
            </a:extLst>
          </p:cNvPr>
          <p:cNvSpPr txBox="1"/>
          <p:nvPr/>
        </p:nvSpPr>
        <p:spPr>
          <a:xfrm>
            <a:off x="3402561" y="2940367"/>
            <a:ext cx="6360288"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latin typeface="Calibri"/>
                <a:cs typeface="Arial"/>
              </a:rPr>
              <a:t>SRM Institute of Science and Technology​</a:t>
            </a:r>
            <a:endParaRPr lang="en-US" sz="2800"/>
          </a:p>
        </p:txBody>
      </p:sp>
      <p:sp>
        <p:nvSpPr>
          <p:cNvPr id="72" name="TextBox 71">
            <a:extLst>
              <a:ext uri="{FF2B5EF4-FFF2-40B4-BE49-F238E27FC236}">
                <a16:creationId xmlns:a16="http://schemas.microsoft.com/office/drawing/2014/main" id="{325964A9-1F54-409A-A79E-24AE1C48318C}"/>
              </a:ext>
            </a:extLst>
          </p:cNvPr>
          <p:cNvSpPr txBox="1"/>
          <p:nvPr/>
        </p:nvSpPr>
        <p:spPr>
          <a:xfrm>
            <a:off x="1153558" y="5813028"/>
            <a:ext cx="4344363" cy="5539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000">
                <a:latin typeface="Calibri"/>
                <a:cs typeface="Arial"/>
              </a:rPr>
              <a:t>Jadavpur University​</a:t>
            </a:r>
            <a:endParaRPr lang="en-US"/>
          </a:p>
        </p:txBody>
      </p:sp>
      <p:sp>
        <p:nvSpPr>
          <p:cNvPr id="4" name="TextBox 3">
            <a:extLst>
              <a:ext uri="{FF2B5EF4-FFF2-40B4-BE49-F238E27FC236}">
                <a16:creationId xmlns:a16="http://schemas.microsoft.com/office/drawing/2014/main" id="{A93AE5E5-D3FD-43BF-978F-8C4BDE6B493D}"/>
              </a:ext>
            </a:extLst>
          </p:cNvPr>
          <p:cNvSpPr txBox="1"/>
          <p:nvPr/>
        </p:nvSpPr>
        <p:spPr>
          <a:xfrm>
            <a:off x="5288336" y="5908691"/>
            <a:ext cx="7275427"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latin typeface="Calibri"/>
                <a:ea typeface="+mn-lt"/>
                <a:cs typeface="+mn-lt"/>
              </a:rPr>
              <a:t>Indian Institute of Engineering Science and Technology</a:t>
            </a:r>
            <a:endParaRPr lang="en-US" sz="2400">
              <a:latin typeface="Calibri"/>
              <a:cs typeface="Calibri"/>
            </a:endParaRPr>
          </a:p>
        </p:txBody>
      </p:sp>
      <p:pic>
        <p:nvPicPr>
          <p:cNvPr id="6" name="Picture 3" descr="A picture containing sunburst chart&#10;&#10;Description automatically generated">
            <a:extLst>
              <a:ext uri="{FF2B5EF4-FFF2-40B4-BE49-F238E27FC236}">
                <a16:creationId xmlns:a16="http://schemas.microsoft.com/office/drawing/2014/main" id="{DF4035D7-D47A-4D4C-B7C6-6604DA1D1C73}"/>
              </a:ext>
            </a:extLst>
          </p:cNvPr>
          <p:cNvPicPr>
            <a:picLocks noChangeAspect="1"/>
          </p:cNvPicPr>
          <p:nvPr/>
        </p:nvPicPr>
        <p:blipFill>
          <a:blip r:embed="rId4"/>
          <a:stretch>
            <a:fillRect/>
          </a:stretch>
        </p:blipFill>
        <p:spPr>
          <a:xfrm>
            <a:off x="8887428" y="4026121"/>
            <a:ext cx="1660968" cy="1660847"/>
          </a:xfrm>
          <a:prstGeom prst="rect">
            <a:avLst/>
          </a:prstGeom>
        </p:spPr>
      </p:pic>
      <p:pic>
        <p:nvPicPr>
          <p:cNvPr id="8" name="Picture 90" descr="Icon&#10;&#10;Description automatically generated">
            <a:extLst>
              <a:ext uri="{FF2B5EF4-FFF2-40B4-BE49-F238E27FC236}">
                <a16:creationId xmlns:a16="http://schemas.microsoft.com/office/drawing/2014/main" id="{264B351C-FE70-4537-A14B-61E3C0D323BC}"/>
              </a:ext>
            </a:extLst>
          </p:cNvPr>
          <p:cNvPicPr>
            <a:picLocks noChangeAspect="1"/>
          </p:cNvPicPr>
          <p:nvPr/>
        </p:nvPicPr>
        <p:blipFill>
          <a:blip r:embed="rId5"/>
          <a:stretch>
            <a:fillRect/>
          </a:stretch>
        </p:blipFill>
        <p:spPr>
          <a:xfrm>
            <a:off x="11119413" y="-4111"/>
            <a:ext cx="1074517" cy="1059588"/>
          </a:xfrm>
          <a:prstGeom prst="rect">
            <a:avLst/>
          </a:prstGeom>
        </p:spPr>
      </p:pic>
      <p:sp>
        <p:nvSpPr>
          <p:cNvPr id="12" name="Oval 11">
            <a:extLst>
              <a:ext uri="{FF2B5EF4-FFF2-40B4-BE49-F238E27FC236}">
                <a16:creationId xmlns:a16="http://schemas.microsoft.com/office/drawing/2014/main" id="{FA659EA9-B97F-45D2-961D-3638DF247F56}"/>
              </a:ext>
            </a:extLst>
          </p:cNvPr>
          <p:cNvSpPr/>
          <p:nvPr/>
        </p:nvSpPr>
        <p:spPr>
          <a:xfrm>
            <a:off x="11619052" y="6338103"/>
            <a:ext cx="491924" cy="472632"/>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GB"/>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GB" sz="1000"/>
              <a:t>2</a:t>
            </a:r>
          </a:p>
        </p:txBody>
      </p:sp>
    </p:spTree>
    <p:extLst>
      <p:ext uri="{BB962C8B-B14F-4D97-AF65-F5344CB8AC3E}">
        <p14:creationId xmlns:p14="http://schemas.microsoft.com/office/powerpoint/2010/main" val="4141327584"/>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Rectangle 7"/>
          <p:cNvSpPr>
            <a:spLocks noMove="1" noResize="1"/>
          </p:cNvSpPr>
          <p:nvPr/>
        </p:nvSpPr>
        <p:spPr>
          <a:xfrm>
            <a:off x="0" y="0"/>
            <a:ext cx="4653308" cy="6858000"/>
          </a:xfrm>
          <a:prstGeom prst="rect">
            <a:avLst/>
          </a:prstGeom>
          <a:solidFill>
            <a:srgbClr val="B01513"/>
          </a:solidFill>
          <a:ln cap="flat">
            <a:noFill/>
            <a:prstDash val="solid"/>
          </a:ln>
        </p:spPr>
        <p:txBody>
          <a:bodyPr vert="horz" wrap="square" lIns="91440" tIns="45720" rIns="91440" bIns="45720" anchor="ctr" anchorCtr="1" compatLnSpc="1">
            <a:noAutofit/>
          </a:bodyPr>
          <a:lstStyle/>
          <a:p>
            <a:pPr algn="ctr">
              <a:defRPr sz="1800" b="0" i="0" u="none" strike="noStrike" kern="0" cap="none" spc="0" baseline="0">
                <a:solidFill>
                  <a:srgbClr val="000000"/>
                </a:solidFill>
                <a:uFillTx/>
              </a:defRPr>
            </a:pPr>
            <a:r>
              <a:rPr lang="en-US">
                <a:solidFill>
                  <a:schemeClr val="bg1"/>
                </a:solidFill>
                <a:latin typeface="Century Gothic"/>
                <a:ea typeface=""/>
                <a:cs typeface=""/>
              </a:rPr>
              <a:t>                                                                M</a:t>
            </a:r>
          </a:p>
          <a:p>
            <a:pPr algn="ctr">
              <a:defRPr sz="1800" b="0" i="0" u="none" strike="noStrike" kern="0" cap="none" spc="0" baseline="0">
                <a:solidFill>
                  <a:srgbClr val="000000"/>
                </a:solidFill>
                <a:uFillTx/>
              </a:defRPr>
            </a:pPr>
            <a:r>
              <a:rPr lang="en-US">
                <a:solidFill>
                  <a:schemeClr val="bg1"/>
                </a:solidFill>
                <a:latin typeface="Century Gothic"/>
                <a:ea typeface=""/>
                <a:cs typeface=""/>
              </a:rPr>
              <a:t>                                                                E</a:t>
            </a:r>
          </a:p>
          <a:p>
            <a:pPr algn="ctr">
              <a:defRPr sz="1800" b="0" i="0" u="none" strike="noStrike" kern="0" cap="none" spc="0" baseline="0">
                <a:solidFill>
                  <a:srgbClr val="000000"/>
                </a:solidFill>
                <a:uFillTx/>
              </a:defRPr>
            </a:pPr>
            <a:r>
              <a:rPr lang="en-US">
                <a:solidFill>
                  <a:schemeClr val="bg1"/>
                </a:solidFill>
                <a:latin typeface="Century Gothic"/>
                <a:ea typeface=""/>
                <a:cs typeface=""/>
              </a:rPr>
              <a:t>                                                                T</a:t>
            </a:r>
          </a:p>
          <a:p>
            <a:pPr algn="ctr">
              <a:defRPr sz="1800" b="0" i="0" u="none" strike="noStrike" kern="0" cap="none" spc="0" baseline="0">
                <a:solidFill>
                  <a:srgbClr val="000000"/>
                </a:solidFill>
                <a:uFillTx/>
              </a:defRPr>
            </a:pPr>
            <a:r>
              <a:rPr lang="en-US">
                <a:solidFill>
                  <a:schemeClr val="bg1"/>
                </a:solidFill>
                <a:latin typeface="Century Gothic"/>
                <a:ea typeface=""/>
                <a:cs typeface=""/>
              </a:rPr>
              <a:t>                                                                H</a:t>
            </a:r>
          </a:p>
          <a:p>
            <a:pPr algn="ctr">
              <a:defRPr sz="1800" b="0" i="0" u="none" strike="noStrike" kern="0" cap="none" spc="0" baseline="0">
                <a:solidFill>
                  <a:srgbClr val="000000"/>
                </a:solidFill>
                <a:uFillTx/>
              </a:defRPr>
            </a:pPr>
            <a:r>
              <a:rPr lang="en-US">
                <a:solidFill>
                  <a:schemeClr val="bg1"/>
                </a:solidFill>
                <a:latin typeface="Century Gothic"/>
                <a:ea typeface=""/>
                <a:cs typeface=""/>
              </a:rPr>
              <a:t>                                                                O</a:t>
            </a:r>
          </a:p>
          <a:p>
            <a:pPr algn="ctr">
              <a:defRPr sz="1800" b="0" i="0" u="none" strike="noStrike" kern="0" cap="none" spc="0" baseline="0">
                <a:solidFill>
                  <a:srgbClr val="000000"/>
                </a:solidFill>
                <a:uFillTx/>
              </a:defRPr>
            </a:pPr>
            <a:r>
              <a:rPr lang="en-US">
                <a:solidFill>
                  <a:schemeClr val="bg1"/>
                </a:solidFill>
                <a:latin typeface="Century Gothic"/>
                <a:ea typeface=""/>
                <a:cs typeface=""/>
              </a:rPr>
              <a:t>                                                                D</a:t>
            </a:r>
          </a:p>
          <a:p>
            <a:pPr algn="ctr">
              <a:defRPr sz="1800" b="0" i="0" u="none" strike="noStrike" kern="0" cap="none" spc="0" baseline="0">
                <a:solidFill>
                  <a:srgbClr val="000000"/>
                </a:solidFill>
                <a:uFillTx/>
              </a:defRPr>
            </a:pPr>
            <a:r>
              <a:rPr lang="en-US">
                <a:solidFill>
                  <a:schemeClr val="bg1"/>
                </a:solidFill>
                <a:latin typeface="Century Gothic"/>
                <a:ea typeface=""/>
                <a:cs typeface=""/>
              </a:rPr>
              <a:t>                                                                O</a:t>
            </a:r>
          </a:p>
          <a:p>
            <a:pPr algn="ctr">
              <a:defRPr sz="1800" b="0" i="0" u="none" strike="noStrike" kern="0" cap="none" spc="0" baseline="0">
                <a:solidFill>
                  <a:srgbClr val="000000"/>
                </a:solidFill>
                <a:uFillTx/>
              </a:defRPr>
            </a:pPr>
            <a:r>
              <a:rPr lang="en-US">
                <a:solidFill>
                  <a:schemeClr val="bg1"/>
                </a:solidFill>
                <a:latin typeface="Century Gothic"/>
                <a:ea typeface=""/>
                <a:cs typeface=""/>
              </a:rPr>
              <a:t>                                                                L</a:t>
            </a:r>
          </a:p>
          <a:p>
            <a:pPr algn="ctr">
              <a:defRPr sz="1800" b="0" i="0" u="none" strike="noStrike" kern="0" cap="none" spc="0" baseline="0">
                <a:solidFill>
                  <a:srgbClr val="000000"/>
                </a:solidFill>
                <a:uFillTx/>
              </a:defRPr>
            </a:pPr>
            <a:r>
              <a:rPr lang="en-US">
                <a:solidFill>
                  <a:schemeClr val="bg1"/>
                </a:solidFill>
                <a:latin typeface="Century Gothic"/>
                <a:ea typeface=""/>
                <a:cs typeface=""/>
              </a:rPr>
              <a:t>                                                                O</a:t>
            </a:r>
          </a:p>
          <a:p>
            <a:pPr algn="ctr">
              <a:defRPr sz="1800" b="0" i="0" u="none" strike="noStrike" kern="0" cap="none" spc="0" baseline="0">
                <a:solidFill>
                  <a:srgbClr val="000000"/>
                </a:solidFill>
                <a:uFillTx/>
              </a:defRPr>
            </a:pPr>
            <a:r>
              <a:rPr lang="en-US">
                <a:solidFill>
                  <a:schemeClr val="bg1"/>
                </a:solidFill>
                <a:latin typeface="Century Gothic"/>
                <a:ea typeface=""/>
                <a:cs typeface=""/>
              </a:rPr>
              <a:t>                                                                G</a:t>
            </a:r>
          </a:p>
          <a:p>
            <a:pPr algn="ctr">
              <a:defRPr sz="1800" b="0" i="0" u="none" strike="noStrike" kern="0" cap="none" spc="0" baseline="0">
                <a:solidFill>
                  <a:srgbClr val="000000"/>
                </a:solidFill>
                <a:uFillTx/>
              </a:defRPr>
            </a:pPr>
            <a:r>
              <a:rPr lang="en-US">
                <a:solidFill>
                  <a:schemeClr val="bg1"/>
                </a:solidFill>
                <a:latin typeface="Century Gothic"/>
                <a:ea typeface=""/>
                <a:cs typeface=""/>
              </a:rPr>
              <a:t>                                                                Y</a:t>
            </a:r>
          </a:p>
          <a:p>
            <a:pPr algn="ctr">
              <a:defRPr sz="1800" b="0" i="0" u="none" strike="noStrike" kern="0" cap="none" spc="0" baseline="0">
                <a:solidFill>
                  <a:srgbClr val="000000"/>
                </a:solidFill>
                <a:uFillTx/>
              </a:defRPr>
            </a:pPr>
            <a:endParaRPr lang="en-US">
              <a:solidFill>
                <a:schemeClr val="bg1"/>
              </a:solidFill>
              <a:latin typeface="Century Gothic"/>
              <a:ea typeface=""/>
              <a:cs typeface=""/>
            </a:endParaRPr>
          </a:p>
          <a:p>
            <a:pPr algn="ctr">
              <a:defRPr sz="1800" b="0" i="0" u="none" strike="noStrike" kern="0" cap="none" spc="0" baseline="0">
                <a:solidFill>
                  <a:srgbClr val="000000"/>
                </a:solidFill>
                <a:uFillTx/>
              </a:defRPr>
            </a:pPr>
            <a:endParaRPr lang="en-US">
              <a:solidFill>
                <a:srgbClr val="EA6312"/>
              </a:solidFill>
              <a:latin typeface="Century Gothic"/>
              <a:ea typeface=""/>
              <a:cs typeface=""/>
            </a:endParaRPr>
          </a:p>
          <a:p>
            <a:pPr algn="ctr">
              <a:defRPr sz="1800" b="0" i="0" u="none" strike="noStrike" kern="0" cap="none" spc="0" baseline="0">
                <a:solidFill>
                  <a:srgbClr val="000000"/>
                </a:solidFill>
                <a:uFillTx/>
              </a:defRPr>
            </a:pPr>
            <a:endParaRPr lang="en-US">
              <a:solidFill>
                <a:srgbClr val="EA6312"/>
              </a:solidFill>
              <a:latin typeface="Century Gothic"/>
              <a:ea typeface=""/>
              <a:cs typeface=""/>
            </a:endParaRPr>
          </a:p>
          <a:p>
            <a:pPr algn="ctr">
              <a:defRPr sz="1800" b="0" i="0" u="none" strike="noStrike" kern="0" cap="none" spc="0" baseline="0">
                <a:solidFill>
                  <a:srgbClr val="000000"/>
                </a:solidFill>
                <a:uFillTx/>
              </a:defRPr>
            </a:pPr>
            <a:endParaRPr lang="en-US">
              <a:solidFill>
                <a:srgbClr val="EA6312"/>
              </a:solidFill>
              <a:latin typeface="Century Gothic"/>
              <a:ea typeface=""/>
              <a:cs typeface=""/>
            </a:endParaRPr>
          </a:p>
          <a:p>
            <a:pPr algn="ctr">
              <a:defRPr sz="1800" b="0" i="0" u="none" strike="noStrike" kern="0" cap="none" spc="0" baseline="0">
                <a:solidFill>
                  <a:srgbClr val="000000"/>
                </a:solidFill>
                <a:uFillTx/>
              </a:defRPr>
            </a:pPr>
            <a:endParaRPr lang="en-US">
              <a:solidFill>
                <a:srgbClr val="EA6312"/>
              </a:solidFill>
              <a:latin typeface="Century Gothic"/>
              <a:ea typeface=""/>
              <a:cs typeface=""/>
            </a:endParaRPr>
          </a:p>
          <a:p>
            <a:pPr algn="ctr">
              <a:defRPr sz="1800" b="0" i="0" u="none" strike="noStrike" kern="0" cap="none" spc="0" baseline="0">
                <a:solidFill>
                  <a:srgbClr val="000000"/>
                </a:solidFill>
                <a:uFillTx/>
              </a:defRPr>
            </a:pPr>
            <a:endParaRPr lang="en-US">
              <a:solidFill>
                <a:srgbClr val="EA6312"/>
              </a:solidFill>
              <a:latin typeface="Century Gothic"/>
              <a:ea typeface=""/>
              <a:cs typeface=""/>
            </a:endParaRPr>
          </a:p>
          <a:p>
            <a:pPr algn="ctr">
              <a:defRPr sz="1800" b="0" i="0" u="none" strike="noStrike" kern="0" cap="none" spc="0" baseline="0">
                <a:solidFill>
                  <a:srgbClr val="000000"/>
                </a:solidFill>
                <a:uFillTx/>
              </a:defRPr>
            </a:pPr>
            <a:endParaRPr lang="en-US">
              <a:solidFill>
                <a:srgbClr val="EA6312"/>
              </a:solidFill>
              <a:latin typeface="Century Gothic"/>
              <a:ea typeface=""/>
              <a:cs typeface=""/>
            </a:endParaRPr>
          </a:p>
          <a:p>
            <a:pPr algn="ctr">
              <a:defRPr sz="1800" b="0" i="0" u="none" strike="noStrike" kern="0" cap="none" spc="0" baseline="0">
                <a:solidFill>
                  <a:srgbClr val="000000"/>
                </a:solidFill>
                <a:uFillTx/>
              </a:defRPr>
            </a:pPr>
            <a:endParaRPr lang="en-US">
              <a:solidFill>
                <a:srgbClr val="EA6312"/>
              </a:solidFill>
              <a:latin typeface="Century Gothic"/>
              <a:ea typeface=""/>
              <a:cs typeface=""/>
            </a:endParaRPr>
          </a:p>
        </p:txBody>
      </p:sp>
      <p:pic>
        <p:nvPicPr>
          <p:cNvPr id="6" name="Picture 90" descr="Icon&#10;&#10;Description automatically generated">
            <a:extLst>
              <a:ext uri="{FF2B5EF4-FFF2-40B4-BE49-F238E27FC236}">
                <a16:creationId xmlns:a16="http://schemas.microsoft.com/office/drawing/2014/main" id="{5D8A80BA-C1BD-4571-988A-BB3361571E18}"/>
              </a:ext>
            </a:extLst>
          </p:cNvPr>
          <p:cNvPicPr>
            <a:picLocks noChangeAspect="1"/>
          </p:cNvPicPr>
          <p:nvPr/>
        </p:nvPicPr>
        <p:blipFill>
          <a:blip r:embed="rId2"/>
          <a:stretch>
            <a:fillRect/>
          </a:stretch>
        </p:blipFill>
        <p:spPr>
          <a:xfrm>
            <a:off x="11119413" y="-4111"/>
            <a:ext cx="1074517" cy="1059588"/>
          </a:xfrm>
          <a:prstGeom prst="rect">
            <a:avLst/>
          </a:prstGeom>
        </p:spPr>
      </p:pic>
      <p:sp>
        <p:nvSpPr>
          <p:cNvPr id="3" name="TextBox 2">
            <a:extLst>
              <a:ext uri="{FF2B5EF4-FFF2-40B4-BE49-F238E27FC236}">
                <a16:creationId xmlns:a16="http://schemas.microsoft.com/office/drawing/2014/main" id="{2A5CB188-578A-4A26-9AB1-9CF7F53D12B7}"/>
              </a:ext>
            </a:extLst>
          </p:cNvPr>
          <p:cNvSpPr txBox="1"/>
          <p:nvPr/>
        </p:nvSpPr>
        <p:spPr>
          <a:xfrm>
            <a:off x="4771215" y="525166"/>
            <a:ext cx="5445370" cy="584775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just">
              <a:buFont typeface="Arial"/>
              <a:buChar char="•"/>
            </a:pPr>
            <a:r>
              <a:rPr lang="en-US" sz="1600">
                <a:solidFill>
                  <a:schemeClr val="bg1"/>
                </a:solidFill>
                <a:latin typeface="Century Gothic"/>
                <a:ea typeface="+mn-lt"/>
                <a:cs typeface="+mn-lt"/>
              </a:rPr>
              <a:t>Case 3: Number Plate Extraction and Storage for Flagged Users</a:t>
            </a:r>
          </a:p>
          <a:p>
            <a:pPr marL="285750" indent="-285750" algn="just">
              <a:buFont typeface="Arial"/>
              <a:buChar char="•"/>
            </a:pPr>
            <a:br>
              <a:rPr lang="en-US"/>
            </a:br>
            <a:endParaRPr lang="en-US">
              <a:solidFill>
                <a:schemeClr val="bg1"/>
              </a:solidFill>
              <a:latin typeface="Century Gothic"/>
              <a:cs typeface="Calibri"/>
            </a:endParaRPr>
          </a:p>
          <a:p>
            <a:pPr marL="285750" indent="-285750" algn="just">
              <a:buFont typeface="Arial"/>
              <a:buChar char="•"/>
            </a:pPr>
            <a:r>
              <a:rPr lang="en-US" sz="1600">
                <a:solidFill>
                  <a:schemeClr val="bg1"/>
                </a:solidFill>
                <a:latin typeface="Century Gothic"/>
                <a:ea typeface="+mn-lt"/>
                <a:cs typeface="+mn-lt"/>
              </a:rPr>
              <a:t>Once it has been checked for triple riding on a two-wheeler in a single image frame, we need to extract the number plates of the vehicle. There are deep learning-based tools like </a:t>
            </a:r>
            <a:r>
              <a:rPr lang="en-US" sz="1600" err="1">
                <a:solidFill>
                  <a:schemeClr val="bg1"/>
                </a:solidFill>
                <a:latin typeface="Century Gothic"/>
                <a:ea typeface="+mn-lt"/>
                <a:cs typeface="+mn-lt"/>
              </a:rPr>
              <a:t>EasyOCR</a:t>
            </a:r>
            <a:r>
              <a:rPr lang="en-US" sz="1600">
                <a:solidFill>
                  <a:schemeClr val="bg1"/>
                </a:solidFill>
                <a:latin typeface="Century Gothic"/>
                <a:ea typeface="+mn-lt"/>
                <a:cs typeface="+mn-lt"/>
              </a:rPr>
              <a:t> in Python that allows us to extract text from an image conveniently. </a:t>
            </a:r>
            <a:r>
              <a:rPr lang="en-US" sz="1600" err="1">
                <a:solidFill>
                  <a:schemeClr val="bg1"/>
                </a:solidFill>
                <a:latin typeface="Century Gothic"/>
                <a:ea typeface="+mn-lt"/>
                <a:cs typeface="+mn-lt"/>
              </a:rPr>
              <a:t>EasyOCR</a:t>
            </a:r>
            <a:r>
              <a:rPr lang="en-US" sz="1600">
                <a:solidFill>
                  <a:schemeClr val="bg1"/>
                </a:solidFill>
                <a:latin typeface="Century Gothic"/>
                <a:ea typeface="+mn-lt"/>
                <a:cs typeface="+mn-lt"/>
              </a:rPr>
              <a:t> performs very well on invoices, handwriting, car plates, and public signs. Even big tech companies have their own services like Google Vision, Microsoft Computer Vision APIs to extract the images. </a:t>
            </a:r>
            <a:endParaRPr lang="en-US">
              <a:solidFill>
                <a:schemeClr val="bg1"/>
              </a:solidFill>
              <a:latin typeface="Century Gothic"/>
              <a:cs typeface="Calibri"/>
            </a:endParaRPr>
          </a:p>
          <a:p>
            <a:pPr marL="285750" indent="-285750" algn="just">
              <a:buFont typeface="Arial"/>
              <a:buChar char="•"/>
            </a:pPr>
            <a:r>
              <a:rPr lang="en-US" sz="1600">
                <a:solidFill>
                  <a:schemeClr val="bg1"/>
                </a:solidFill>
                <a:latin typeface="Century Gothic"/>
                <a:ea typeface="+mn-lt"/>
                <a:cs typeface="+mn-lt"/>
              </a:rPr>
              <a:t>One of the major drawbacks in this method is the quality of </a:t>
            </a:r>
            <a:r>
              <a:rPr lang="en-US" sz="1600" err="1">
                <a:solidFill>
                  <a:schemeClr val="bg1"/>
                </a:solidFill>
                <a:latin typeface="Century Gothic"/>
                <a:ea typeface="+mn-lt"/>
                <a:cs typeface="+mn-lt"/>
              </a:rPr>
              <a:t>images.So</a:t>
            </a:r>
            <a:r>
              <a:rPr lang="en-US" sz="1600">
                <a:solidFill>
                  <a:schemeClr val="bg1"/>
                </a:solidFill>
                <a:latin typeface="Century Gothic"/>
                <a:ea typeface="+mn-lt"/>
                <a:cs typeface="+mn-lt"/>
              </a:rPr>
              <a:t>, deep learning algorithms can be used to convert low-resolution images to high resolution images. RAISR, an algorithm released by Google, combines traditional </a:t>
            </a:r>
            <a:r>
              <a:rPr lang="en-US" sz="1600" err="1">
                <a:solidFill>
                  <a:schemeClr val="bg1"/>
                </a:solidFill>
                <a:latin typeface="Century Gothic"/>
                <a:ea typeface="+mn-lt"/>
                <a:cs typeface="+mn-lt"/>
              </a:rPr>
              <a:t>upsampling</a:t>
            </a:r>
            <a:r>
              <a:rPr lang="en-US" sz="1600">
                <a:solidFill>
                  <a:schemeClr val="bg1"/>
                </a:solidFill>
                <a:latin typeface="Century Gothic"/>
                <a:ea typeface="+mn-lt"/>
                <a:cs typeface="+mn-lt"/>
              </a:rPr>
              <a:t> with deep learning to change low-resolution images into high-resolution counterparts. </a:t>
            </a:r>
            <a:br>
              <a:rPr lang="en-US"/>
            </a:br>
            <a:endParaRPr lang="en-US">
              <a:solidFill>
                <a:schemeClr val="bg1"/>
              </a:solidFill>
              <a:latin typeface="Century Gothic"/>
              <a:cs typeface="Calibri"/>
            </a:endParaRPr>
          </a:p>
        </p:txBody>
      </p:sp>
      <p:sp>
        <p:nvSpPr>
          <p:cNvPr id="9" name="TextBox 8">
            <a:extLst>
              <a:ext uri="{FF2B5EF4-FFF2-40B4-BE49-F238E27FC236}">
                <a16:creationId xmlns:a16="http://schemas.microsoft.com/office/drawing/2014/main" id="{4262F99C-59DE-43D6-A44D-41B76B03AF87}"/>
              </a:ext>
            </a:extLst>
          </p:cNvPr>
          <p:cNvSpPr txBox="1"/>
          <p:nvPr/>
        </p:nvSpPr>
        <p:spPr>
          <a:xfrm>
            <a:off x="4935190" y="3164287"/>
            <a:ext cx="643039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just">
              <a:buFont typeface="Arial"/>
              <a:buChar char="•"/>
            </a:pPr>
            <a:endParaRPr lang="en-US">
              <a:solidFill>
                <a:schemeClr val="bg1"/>
              </a:solidFill>
              <a:latin typeface="Century Gothic"/>
              <a:cs typeface="Arial"/>
            </a:endParaRPr>
          </a:p>
        </p:txBody>
      </p:sp>
      <p:sp>
        <p:nvSpPr>
          <p:cNvPr id="8" name="Oval 7">
            <a:extLst>
              <a:ext uri="{FF2B5EF4-FFF2-40B4-BE49-F238E27FC236}">
                <a16:creationId xmlns:a16="http://schemas.microsoft.com/office/drawing/2014/main" id="{FACBFD16-1C91-4F87-9651-CBCBCA6E135C}"/>
              </a:ext>
            </a:extLst>
          </p:cNvPr>
          <p:cNvSpPr/>
          <p:nvPr/>
        </p:nvSpPr>
        <p:spPr>
          <a:xfrm>
            <a:off x="11619052" y="6338103"/>
            <a:ext cx="491924" cy="472632"/>
          </a:xfrm>
          <a:prstGeom prst="ellipse">
            <a:avLst/>
          </a:prstGeom>
          <a:solidFill>
            <a:schemeClr val="tx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GB"/>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GB" sz="1000" dirty="0">
                <a:cs typeface="Calibri"/>
              </a:rPr>
              <a:t>20</a:t>
            </a:r>
          </a:p>
        </p:txBody>
      </p:sp>
      <p:pic>
        <p:nvPicPr>
          <p:cNvPr id="5" name="Picture 6" descr="Diagram, schematic&#10;&#10;Description automatically generated">
            <a:extLst>
              <a:ext uri="{FF2B5EF4-FFF2-40B4-BE49-F238E27FC236}">
                <a16:creationId xmlns:a16="http://schemas.microsoft.com/office/drawing/2014/main" id="{89AFCDFA-9629-4C69-81D9-2E58D5E86E18}"/>
              </a:ext>
            </a:extLst>
          </p:cNvPr>
          <p:cNvPicPr>
            <a:picLocks noChangeAspect="1"/>
          </p:cNvPicPr>
          <p:nvPr/>
        </p:nvPicPr>
        <p:blipFill>
          <a:blip r:embed="rId3"/>
          <a:stretch>
            <a:fillRect/>
          </a:stretch>
        </p:blipFill>
        <p:spPr>
          <a:xfrm>
            <a:off x="1989" y="3786368"/>
            <a:ext cx="4645185" cy="3124200"/>
          </a:xfrm>
          <a:prstGeom prst="rect">
            <a:avLst/>
          </a:prstGeom>
        </p:spPr>
      </p:pic>
    </p:spTree>
    <p:extLst>
      <p:ext uri="{BB962C8B-B14F-4D97-AF65-F5344CB8AC3E}">
        <p14:creationId xmlns:p14="http://schemas.microsoft.com/office/powerpoint/2010/main" val="24392609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Rectangle 7"/>
          <p:cNvSpPr>
            <a:spLocks noMove="1" noResize="1"/>
          </p:cNvSpPr>
          <p:nvPr/>
        </p:nvSpPr>
        <p:spPr>
          <a:xfrm>
            <a:off x="0" y="0"/>
            <a:ext cx="4653308" cy="6858000"/>
          </a:xfrm>
          <a:prstGeom prst="rect">
            <a:avLst/>
          </a:prstGeom>
          <a:solidFill>
            <a:srgbClr val="B01513"/>
          </a:solidFill>
          <a:ln cap="flat">
            <a:noFill/>
            <a:prstDash val="solid"/>
          </a:ln>
        </p:spPr>
        <p:txBody>
          <a:bodyPr vert="horz" wrap="square" lIns="91440" tIns="45720" rIns="91440" bIns="45720" anchor="ctr" anchorCtr="1" compatLnSpc="1">
            <a:noAutofit/>
          </a:bodyPr>
          <a:lstStyle/>
          <a:p>
            <a:pPr algn="ctr">
              <a:defRPr sz="1800" b="0" i="0" u="none" strike="noStrike" kern="0" cap="none" spc="0" baseline="0">
                <a:solidFill>
                  <a:srgbClr val="000000"/>
                </a:solidFill>
                <a:uFillTx/>
              </a:defRPr>
            </a:pPr>
            <a:r>
              <a:rPr lang="en-US">
                <a:solidFill>
                  <a:schemeClr val="bg1"/>
                </a:solidFill>
                <a:latin typeface="Century Gothic"/>
                <a:ea typeface=""/>
                <a:cs typeface=""/>
              </a:rPr>
              <a:t>                                                                M</a:t>
            </a:r>
          </a:p>
          <a:p>
            <a:pPr algn="ctr">
              <a:defRPr sz="1800" b="0" i="0" u="none" strike="noStrike" kern="0" cap="none" spc="0" baseline="0">
                <a:solidFill>
                  <a:srgbClr val="000000"/>
                </a:solidFill>
                <a:uFillTx/>
              </a:defRPr>
            </a:pPr>
            <a:r>
              <a:rPr lang="en-US">
                <a:solidFill>
                  <a:schemeClr val="bg1"/>
                </a:solidFill>
                <a:latin typeface="Century Gothic"/>
                <a:ea typeface=""/>
                <a:cs typeface=""/>
              </a:rPr>
              <a:t>                                                                E</a:t>
            </a:r>
          </a:p>
          <a:p>
            <a:pPr algn="ctr">
              <a:defRPr sz="1800" b="0" i="0" u="none" strike="noStrike" kern="0" cap="none" spc="0" baseline="0">
                <a:solidFill>
                  <a:srgbClr val="000000"/>
                </a:solidFill>
                <a:uFillTx/>
              </a:defRPr>
            </a:pPr>
            <a:r>
              <a:rPr lang="en-US">
                <a:solidFill>
                  <a:schemeClr val="bg1"/>
                </a:solidFill>
                <a:latin typeface="Century Gothic"/>
                <a:ea typeface=""/>
                <a:cs typeface=""/>
              </a:rPr>
              <a:t>                                                                T</a:t>
            </a:r>
          </a:p>
          <a:p>
            <a:pPr algn="ctr">
              <a:defRPr sz="1800" b="0" i="0" u="none" strike="noStrike" kern="0" cap="none" spc="0" baseline="0">
                <a:solidFill>
                  <a:srgbClr val="000000"/>
                </a:solidFill>
                <a:uFillTx/>
              </a:defRPr>
            </a:pPr>
            <a:r>
              <a:rPr lang="en-US">
                <a:solidFill>
                  <a:schemeClr val="bg1"/>
                </a:solidFill>
                <a:latin typeface="Century Gothic"/>
                <a:ea typeface=""/>
                <a:cs typeface=""/>
              </a:rPr>
              <a:t>                                                                H</a:t>
            </a:r>
          </a:p>
          <a:p>
            <a:pPr algn="ctr">
              <a:defRPr sz="1800" b="0" i="0" u="none" strike="noStrike" kern="0" cap="none" spc="0" baseline="0">
                <a:solidFill>
                  <a:srgbClr val="000000"/>
                </a:solidFill>
                <a:uFillTx/>
              </a:defRPr>
            </a:pPr>
            <a:r>
              <a:rPr lang="en-US">
                <a:solidFill>
                  <a:schemeClr val="bg1"/>
                </a:solidFill>
                <a:latin typeface="Century Gothic"/>
                <a:ea typeface=""/>
                <a:cs typeface=""/>
              </a:rPr>
              <a:t>                                                                O</a:t>
            </a:r>
          </a:p>
          <a:p>
            <a:pPr algn="ctr">
              <a:defRPr sz="1800" b="0" i="0" u="none" strike="noStrike" kern="0" cap="none" spc="0" baseline="0">
                <a:solidFill>
                  <a:srgbClr val="000000"/>
                </a:solidFill>
                <a:uFillTx/>
              </a:defRPr>
            </a:pPr>
            <a:r>
              <a:rPr lang="en-US">
                <a:solidFill>
                  <a:schemeClr val="bg1"/>
                </a:solidFill>
                <a:latin typeface="Century Gothic"/>
                <a:ea typeface=""/>
                <a:cs typeface=""/>
              </a:rPr>
              <a:t>                                                                D</a:t>
            </a:r>
          </a:p>
          <a:p>
            <a:pPr algn="ctr">
              <a:defRPr sz="1800" b="0" i="0" u="none" strike="noStrike" kern="0" cap="none" spc="0" baseline="0">
                <a:solidFill>
                  <a:srgbClr val="000000"/>
                </a:solidFill>
                <a:uFillTx/>
              </a:defRPr>
            </a:pPr>
            <a:r>
              <a:rPr lang="en-US">
                <a:solidFill>
                  <a:schemeClr val="bg1"/>
                </a:solidFill>
                <a:latin typeface="Century Gothic"/>
                <a:ea typeface=""/>
                <a:cs typeface=""/>
              </a:rPr>
              <a:t>                                                                O</a:t>
            </a:r>
          </a:p>
          <a:p>
            <a:pPr algn="ctr">
              <a:defRPr sz="1800" b="0" i="0" u="none" strike="noStrike" kern="0" cap="none" spc="0" baseline="0">
                <a:solidFill>
                  <a:srgbClr val="000000"/>
                </a:solidFill>
                <a:uFillTx/>
              </a:defRPr>
            </a:pPr>
            <a:r>
              <a:rPr lang="en-US">
                <a:solidFill>
                  <a:schemeClr val="bg1"/>
                </a:solidFill>
                <a:latin typeface="Century Gothic"/>
                <a:ea typeface=""/>
                <a:cs typeface=""/>
              </a:rPr>
              <a:t>                                                                L</a:t>
            </a:r>
          </a:p>
          <a:p>
            <a:pPr algn="ctr">
              <a:defRPr sz="1800" b="0" i="0" u="none" strike="noStrike" kern="0" cap="none" spc="0" baseline="0">
                <a:solidFill>
                  <a:srgbClr val="000000"/>
                </a:solidFill>
                <a:uFillTx/>
              </a:defRPr>
            </a:pPr>
            <a:r>
              <a:rPr lang="en-US">
                <a:solidFill>
                  <a:schemeClr val="bg1"/>
                </a:solidFill>
                <a:latin typeface="Century Gothic"/>
                <a:ea typeface=""/>
                <a:cs typeface=""/>
              </a:rPr>
              <a:t>                                                                O</a:t>
            </a:r>
          </a:p>
          <a:p>
            <a:pPr algn="ctr">
              <a:defRPr sz="1800" b="0" i="0" u="none" strike="noStrike" kern="0" cap="none" spc="0" baseline="0">
                <a:solidFill>
                  <a:srgbClr val="000000"/>
                </a:solidFill>
                <a:uFillTx/>
              </a:defRPr>
            </a:pPr>
            <a:r>
              <a:rPr lang="en-US">
                <a:solidFill>
                  <a:schemeClr val="bg1"/>
                </a:solidFill>
                <a:latin typeface="Century Gothic"/>
                <a:ea typeface=""/>
                <a:cs typeface=""/>
              </a:rPr>
              <a:t>                                                                G</a:t>
            </a:r>
          </a:p>
          <a:p>
            <a:pPr algn="ctr">
              <a:defRPr sz="1800" b="0" i="0" u="none" strike="noStrike" kern="0" cap="none" spc="0" baseline="0">
                <a:solidFill>
                  <a:srgbClr val="000000"/>
                </a:solidFill>
                <a:uFillTx/>
              </a:defRPr>
            </a:pPr>
            <a:r>
              <a:rPr lang="en-US">
                <a:solidFill>
                  <a:schemeClr val="bg1"/>
                </a:solidFill>
                <a:latin typeface="Century Gothic"/>
                <a:ea typeface=""/>
                <a:cs typeface=""/>
              </a:rPr>
              <a:t>                                                                Y</a:t>
            </a:r>
          </a:p>
          <a:p>
            <a:pPr algn="ctr">
              <a:defRPr sz="1800" b="0" i="0" u="none" strike="noStrike" kern="0" cap="none" spc="0" baseline="0">
                <a:solidFill>
                  <a:srgbClr val="000000"/>
                </a:solidFill>
                <a:uFillTx/>
              </a:defRPr>
            </a:pPr>
            <a:endParaRPr lang="en-US">
              <a:solidFill>
                <a:schemeClr val="bg1"/>
              </a:solidFill>
              <a:latin typeface="Century Gothic"/>
              <a:ea typeface=""/>
              <a:cs typeface=""/>
            </a:endParaRPr>
          </a:p>
          <a:p>
            <a:pPr algn="ctr">
              <a:defRPr sz="1800" b="0" i="0" u="none" strike="noStrike" kern="0" cap="none" spc="0" baseline="0">
                <a:solidFill>
                  <a:srgbClr val="000000"/>
                </a:solidFill>
                <a:uFillTx/>
              </a:defRPr>
            </a:pPr>
            <a:endParaRPr lang="en-US">
              <a:solidFill>
                <a:srgbClr val="EA6312"/>
              </a:solidFill>
              <a:latin typeface="Century Gothic"/>
              <a:ea typeface=""/>
              <a:cs typeface=""/>
            </a:endParaRPr>
          </a:p>
          <a:p>
            <a:pPr algn="ctr">
              <a:defRPr sz="1800" b="0" i="0" u="none" strike="noStrike" kern="0" cap="none" spc="0" baseline="0">
                <a:solidFill>
                  <a:srgbClr val="000000"/>
                </a:solidFill>
                <a:uFillTx/>
              </a:defRPr>
            </a:pPr>
            <a:endParaRPr lang="en-US">
              <a:solidFill>
                <a:srgbClr val="EA6312"/>
              </a:solidFill>
              <a:latin typeface="Century Gothic"/>
              <a:ea typeface=""/>
              <a:cs typeface=""/>
            </a:endParaRPr>
          </a:p>
          <a:p>
            <a:pPr algn="ctr">
              <a:defRPr sz="1800" b="0" i="0" u="none" strike="noStrike" kern="0" cap="none" spc="0" baseline="0">
                <a:solidFill>
                  <a:srgbClr val="000000"/>
                </a:solidFill>
                <a:uFillTx/>
              </a:defRPr>
            </a:pPr>
            <a:endParaRPr lang="en-US">
              <a:solidFill>
                <a:srgbClr val="EA6312"/>
              </a:solidFill>
              <a:latin typeface="Century Gothic"/>
              <a:ea typeface=""/>
              <a:cs typeface=""/>
            </a:endParaRPr>
          </a:p>
          <a:p>
            <a:pPr algn="ctr">
              <a:defRPr sz="1800" b="0" i="0" u="none" strike="noStrike" kern="0" cap="none" spc="0" baseline="0">
                <a:solidFill>
                  <a:srgbClr val="000000"/>
                </a:solidFill>
                <a:uFillTx/>
              </a:defRPr>
            </a:pPr>
            <a:endParaRPr lang="en-US">
              <a:solidFill>
                <a:srgbClr val="EA6312"/>
              </a:solidFill>
              <a:latin typeface="Century Gothic"/>
              <a:ea typeface=""/>
              <a:cs typeface=""/>
            </a:endParaRPr>
          </a:p>
          <a:p>
            <a:pPr algn="ctr">
              <a:defRPr sz="1800" b="0" i="0" u="none" strike="noStrike" kern="0" cap="none" spc="0" baseline="0">
                <a:solidFill>
                  <a:srgbClr val="000000"/>
                </a:solidFill>
                <a:uFillTx/>
              </a:defRPr>
            </a:pPr>
            <a:endParaRPr lang="en-US">
              <a:solidFill>
                <a:srgbClr val="EA6312"/>
              </a:solidFill>
              <a:latin typeface="Century Gothic"/>
              <a:ea typeface=""/>
              <a:cs typeface=""/>
            </a:endParaRPr>
          </a:p>
          <a:p>
            <a:pPr algn="ctr">
              <a:defRPr sz="1800" b="0" i="0" u="none" strike="noStrike" kern="0" cap="none" spc="0" baseline="0">
                <a:solidFill>
                  <a:srgbClr val="000000"/>
                </a:solidFill>
                <a:uFillTx/>
              </a:defRPr>
            </a:pPr>
            <a:endParaRPr lang="en-US">
              <a:solidFill>
                <a:srgbClr val="EA6312"/>
              </a:solidFill>
              <a:latin typeface="Century Gothic"/>
              <a:ea typeface=""/>
              <a:cs typeface=""/>
            </a:endParaRPr>
          </a:p>
          <a:p>
            <a:pPr algn="ctr">
              <a:defRPr sz="1800" b="0" i="0" u="none" strike="noStrike" kern="0" cap="none" spc="0" baseline="0">
                <a:solidFill>
                  <a:srgbClr val="000000"/>
                </a:solidFill>
                <a:uFillTx/>
              </a:defRPr>
            </a:pPr>
            <a:endParaRPr lang="en-US">
              <a:solidFill>
                <a:srgbClr val="EA6312"/>
              </a:solidFill>
              <a:latin typeface="Century Gothic"/>
              <a:ea typeface=""/>
              <a:cs typeface=""/>
            </a:endParaRPr>
          </a:p>
        </p:txBody>
      </p:sp>
      <p:pic>
        <p:nvPicPr>
          <p:cNvPr id="6" name="Picture 90" descr="Icon&#10;&#10;Description automatically generated">
            <a:extLst>
              <a:ext uri="{FF2B5EF4-FFF2-40B4-BE49-F238E27FC236}">
                <a16:creationId xmlns:a16="http://schemas.microsoft.com/office/drawing/2014/main" id="{5D8A80BA-C1BD-4571-988A-BB3361571E18}"/>
              </a:ext>
            </a:extLst>
          </p:cNvPr>
          <p:cNvPicPr>
            <a:picLocks noChangeAspect="1"/>
          </p:cNvPicPr>
          <p:nvPr/>
        </p:nvPicPr>
        <p:blipFill>
          <a:blip r:embed="rId2"/>
          <a:stretch>
            <a:fillRect/>
          </a:stretch>
        </p:blipFill>
        <p:spPr>
          <a:xfrm>
            <a:off x="11119413" y="-4111"/>
            <a:ext cx="1074517" cy="1059588"/>
          </a:xfrm>
          <a:prstGeom prst="rect">
            <a:avLst/>
          </a:prstGeom>
        </p:spPr>
      </p:pic>
      <p:sp>
        <p:nvSpPr>
          <p:cNvPr id="3" name="TextBox 2">
            <a:extLst>
              <a:ext uri="{FF2B5EF4-FFF2-40B4-BE49-F238E27FC236}">
                <a16:creationId xmlns:a16="http://schemas.microsoft.com/office/drawing/2014/main" id="{2A5CB188-578A-4A26-9AB1-9CF7F53D12B7}"/>
              </a:ext>
            </a:extLst>
          </p:cNvPr>
          <p:cNvSpPr txBox="1"/>
          <p:nvPr/>
        </p:nvSpPr>
        <p:spPr>
          <a:xfrm>
            <a:off x="4935190" y="1422204"/>
            <a:ext cx="5445370" cy="48320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just">
              <a:buFont typeface="Arial,Sans-Serif"/>
              <a:buChar char="•"/>
            </a:pPr>
            <a:r>
              <a:rPr lang="en-US" sz="1600">
                <a:solidFill>
                  <a:schemeClr val="bg1"/>
                </a:solidFill>
                <a:latin typeface="Century Gothic"/>
                <a:ea typeface="+mn-lt"/>
                <a:cs typeface="+mn-lt"/>
              </a:rPr>
              <a:t>Another company, </a:t>
            </a:r>
            <a:r>
              <a:rPr lang="en-US" sz="1600" err="1">
                <a:solidFill>
                  <a:schemeClr val="bg1"/>
                </a:solidFill>
                <a:latin typeface="Century Gothic"/>
                <a:ea typeface="+mn-lt"/>
                <a:cs typeface="+mn-lt"/>
              </a:rPr>
              <a:t>WaveOne</a:t>
            </a:r>
            <a:r>
              <a:rPr lang="en-US" sz="1600">
                <a:solidFill>
                  <a:schemeClr val="bg1"/>
                </a:solidFill>
                <a:latin typeface="Century Gothic"/>
                <a:ea typeface="+mn-lt"/>
                <a:cs typeface="+mn-lt"/>
              </a:rPr>
              <a:t>, has trained a model to compress images to small sizes, with more success than JPEG.</a:t>
            </a:r>
            <a:endParaRPr lang="en-US" sz="1600">
              <a:solidFill>
                <a:schemeClr val="bg1"/>
              </a:solidFill>
              <a:ea typeface="+mn-lt"/>
              <a:cs typeface="+mn-lt"/>
            </a:endParaRPr>
          </a:p>
          <a:p>
            <a:pPr marL="285750" indent="-285750" algn="just">
              <a:buFont typeface="Arial,Sans-Serif"/>
              <a:buChar char="•"/>
            </a:pPr>
            <a:r>
              <a:rPr lang="en-US" sz="1600">
                <a:solidFill>
                  <a:schemeClr val="bg1"/>
                </a:solidFill>
                <a:latin typeface="Century Gothic"/>
                <a:ea typeface="+mn-lt"/>
                <a:cs typeface="+mn-lt"/>
              </a:rPr>
              <a:t>So, the images need to be converted to high resolution before being sent for text detection.</a:t>
            </a:r>
            <a:endParaRPr lang="en-US" sz="1600">
              <a:solidFill>
                <a:schemeClr val="bg1"/>
              </a:solidFill>
              <a:ea typeface="+mn-lt"/>
              <a:cs typeface="+mn-lt"/>
            </a:endParaRPr>
          </a:p>
          <a:p>
            <a:pPr marL="285750" indent="-285750" algn="just">
              <a:buFont typeface="Arial"/>
              <a:buChar char="•"/>
            </a:pPr>
            <a:r>
              <a:rPr lang="en-US" sz="1600">
                <a:solidFill>
                  <a:schemeClr val="bg1"/>
                </a:solidFill>
                <a:latin typeface="Century Gothic"/>
                <a:ea typeface="+mn-lt"/>
                <a:cs typeface="+mn-lt"/>
              </a:rPr>
              <a:t>The CCTV camera is supposed to store visual data in digital format in its storage medium. The SoC would preferably also have an image sensing unit connected to the image sensor of the camera that would process the visual data received and accordingly adjust the focus and exposure to get the best possible result.</a:t>
            </a:r>
          </a:p>
          <a:p>
            <a:pPr marL="285750" indent="-285750" algn="just">
              <a:buFont typeface="Arial"/>
              <a:buChar char="•"/>
            </a:pPr>
            <a:r>
              <a:rPr lang="en-US" sz="1600">
                <a:solidFill>
                  <a:schemeClr val="bg1"/>
                </a:solidFill>
                <a:latin typeface="Century Gothic"/>
                <a:ea typeface="+mn-lt"/>
                <a:cs typeface="+mn-lt"/>
              </a:rPr>
              <a:t>If and when a captured image is blurred, sharpening would be done on the image to reinforce the edges of the objects by performing a matrix-based calculation on the digital image.</a:t>
            </a:r>
            <a:endParaRPr lang="en-US">
              <a:solidFill>
                <a:schemeClr val="bg1"/>
              </a:solidFill>
              <a:latin typeface="Century Gothic"/>
              <a:ea typeface="+mn-lt"/>
              <a:cs typeface="+mn-lt"/>
            </a:endParaRPr>
          </a:p>
          <a:p>
            <a:pPr marL="285750" indent="-285750" algn="just">
              <a:buFont typeface="Arial"/>
              <a:buChar char="•"/>
            </a:pPr>
            <a:br>
              <a:rPr lang="en-US"/>
            </a:br>
            <a:endParaRPr lang="en-US">
              <a:solidFill>
                <a:schemeClr val="bg1"/>
              </a:solidFill>
              <a:latin typeface="Century Gothic"/>
              <a:cs typeface="Calibri"/>
            </a:endParaRPr>
          </a:p>
        </p:txBody>
      </p:sp>
      <p:sp>
        <p:nvSpPr>
          <p:cNvPr id="9" name="TextBox 8">
            <a:extLst>
              <a:ext uri="{FF2B5EF4-FFF2-40B4-BE49-F238E27FC236}">
                <a16:creationId xmlns:a16="http://schemas.microsoft.com/office/drawing/2014/main" id="{4262F99C-59DE-43D6-A44D-41B76B03AF87}"/>
              </a:ext>
            </a:extLst>
          </p:cNvPr>
          <p:cNvSpPr txBox="1"/>
          <p:nvPr/>
        </p:nvSpPr>
        <p:spPr>
          <a:xfrm>
            <a:off x="4935190" y="3164287"/>
            <a:ext cx="643039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just">
              <a:buFont typeface="Arial"/>
              <a:buChar char="•"/>
            </a:pPr>
            <a:endParaRPr lang="en-US">
              <a:solidFill>
                <a:schemeClr val="bg1"/>
              </a:solidFill>
              <a:latin typeface="Century Gothic"/>
              <a:cs typeface="Arial"/>
            </a:endParaRPr>
          </a:p>
        </p:txBody>
      </p:sp>
      <p:sp>
        <p:nvSpPr>
          <p:cNvPr id="8" name="Oval 7">
            <a:extLst>
              <a:ext uri="{FF2B5EF4-FFF2-40B4-BE49-F238E27FC236}">
                <a16:creationId xmlns:a16="http://schemas.microsoft.com/office/drawing/2014/main" id="{FACBFD16-1C91-4F87-9651-CBCBCA6E135C}"/>
              </a:ext>
            </a:extLst>
          </p:cNvPr>
          <p:cNvSpPr/>
          <p:nvPr/>
        </p:nvSpPr>
        <p:spPr>
          <a:xfrm>
            <a:off x="11619052" y="6338103"/>
            <a:ext cx="491924" cy="472632"/>
          </a:xfrm>
          <a:prstGeom prst="ellipse">
            <a:avLst/>
          </a:prstGeom>
          <a:solidFill>
            <a:schemeClr val="tx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GB"/>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GB" sz="1000" dirty="0">
                <a:ea typeface="+mn-lt"/>
                <a:cs typeface="+mn-lt"/>
              </a:rPr>
              <a:t>21</a:t>
            </a:r>
          </a:p>
        </p:txBody>
      </p:sp>
      <p:pic>
        <p:nvPicPr>
          <p:cNvPr id="4" name="Picture 6" descr="Diagram, schematic&#10;&#10;Description automatically generated">
            <a:extLst>
              <a:ext uri="{FF2B5EF4-FFF2-40B4-BE49-F238E27FC236}">
                <a16:creationId xmlns:a16="http://schemas.microsoft.com/office/drawing/2014/main" id="{FE2D7CD5-F9F6-4ED8-985A-52B203F63EEA}"/>
              </a:ext>
            </a:extLst>
          </p:cNvPr>
          <p:cNvPicPr>
            <a:picLocks noChangeAspect="1"/>
          </p:cNvPicPr>
          <p:nvPr/>
        </p:nvPicPr>
        <p:blipFill>
          <a:blip r:embed="rId3"/>
          <a:stretch>
            <a:fillRect/>
          </a:stretch>
        </p:blipFill>
        <p:spPr>
          <a:xfrm>
            <a:off x="1989" y="3786368"/>
            <a:ext cx="4645185" cy="3124200"/>
          </a:xfrm>
          <a:prstGeom prst="rect">
            <a:avLst/>
          </a:prstGeom>
        </p:spPr>
      </p:pic>
    </p:spTree>
    <p:extLst>
      <p:ext uri="{BB962C8B-B14F-4D97-AF65-F5344CB8AC3E}">
        <p14:creationId xmlns:p14="http://schemas.microsoft.com/office/powerpoint/2010/main" val="24445473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Rectangle 7"/>
          <p:cNvSpPr>
            <a:spLocks noMove="1" noResize="1"/>
          </p:cNvSpPr>
          <p:nvPr/>
        </p:nvSpPr>
        <p:spPr>
          <a:xfrm>
            <a:off x="0" y="0"/>
            <a:ext cx="4653308" cy="6858000"/>
          </a:xfrm>
          <a:prstGeom prst="rect">
            <a:avLst/>
          </a:prstGeom>
          <a:solidFill>
            <a:srgbClr val="B01513"/>
          </a:solidFill>
          <a:ln cap="flat">
            <a:noFill/>
            <a:prstDash val="solid"/>
          </a:ln>
        </p:spPr>
        <p:txBody>
          <a:bodyPr vert="horz" wrap="square" lIns="91440" tIns="45720" rIns="91440" bIns="45720" anchor="ctr" anchorCtr="1" compatLnSpc="1">
            <a:noAutofit/>
          </a:bodyPr>
          <a:lstStyle/>
          <a:p>
            <a:pPr algn="ctr">
              <a:defRPr sz="1800" b="0" i="0" u="none" strike="noStrike" kern="0" cap="none" spc="0" baseline="0">
                <a:solidFill>
                  <a:srgbClr val="000000"/>
                </a:solidFill>
                <a:uFillTx/>
              </a:defRPr>
            </a:pPr>
            <a:endParaRPr lang="en-US" dirty="0">
              <a:solidFill>
                <a:schemeClr val="bg1"/>
              </a:solidFill>
              <a:latin typeface="Century Gothic"/>
              <a:ea typeface=""/>
              <a:cs typeface=""/>
            </a:endParaRPr>
          </a:p>
        </p:txBody>
      </p:sp>
      <p:pic>
        <p:nvPicPr>
          <p:cNvPr id="6" name="Picture 90" descr="Icon&#10;&#10;Description automatically generated">
            <a:extLst>
              <a:ext uri="{FF2B5EF4-FFF2-40B4-BE49-F238E27FC236}">
                <a16:creationId xmlns:a16="http://schemas.microsoft.com/office/drawing/2014/main" id="{5D8A80BA-C1BD-4571-988A-BB3361571E18}"/>
              </a:ext>
            </a:extLst>
          </p:cNvPr>
          <p:cNvPicPr>
            <a:picLocks noChangeAspect="1"/>
          </p:cNvPicPr>
          <p:nvPr/>
        </p:nvPicPr>
        <p:blipFill>
          <a:blip r:embed="rId2"/>
          <a:stretch>
            <a:fillRect/>
          </a:stretch>
        </p:blipFill>
        <p:spPr>
          <a:xfrm>
            <a:off x="11119413" y="-4111"/>
            <a:ext cx="1074517" cy="1059588"/>
          </a:xfrm>
          <a:prstGeom prst="rect">
            <a:avLst/>
          </a:prstGeom>
        </p:spPr>
      </p:pic>
      <p:sp>
        <p:nvSpPr>
          <p:cNvPr id="9" name="TextBox 8">
            <a:extLst>
              <a:ext uri="{FF2B5EF4-FFF2-40B4-BE49-F238E27FC236}">
                <a16:creationId xmlns:a16="http://schemas.microsoft.com/office/drawing/2014/main" id="{4262F99C-59DE-43D6-A44D-41B76B03AF87}"/>
              </a:ext>
            </a:extLst>
          </p:cNvPr>
          <p:cNvSpPr txBox="1"/>
          <p:nvPr/>
        </p:nvSpPr>
        <p:spPr>
          <a:xfrm>
            <a:off x="5298047" y="3164287"/>
            <a:ext cx="643039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just">
              <a:buFont typeface="Arial"/>
              <a:buChar char="•"/>
            </a:pPr>
            <a:endParaRPr lang="en-US">
              <a:solidFill>
                <a:schemeClr val="bg1"/>
              </a:solidFill>
              <a:latin typeface="Century Gothic"/>
              <a:cs typeface="Arial"/>
            </a:endParaRPr>
          </a:p>
        </p:txBody>
      </p:sp>
      <p:sp>
        <p:nvSpPr>
          <p:cNvPr id="8" name="Oval 7">
            <a:extLst>
              <a:ext uri="{FF2B5EF4-FFF2-40B4-BE49-F238E27FC236}">
                <a16:creationId xmlns:a16="http://schemas.microsoft.com/office/drawing/2014/main" id="{FACBFD16-1C91-4F87-9651-CBCBCA6E135C}"/>
              </a:ext>
            </a:extLst>
          </p:cNvPr>
          <p:cNvSpPr/>
          <p:nvPr/>
        </p:nvSpPr>
        <p:spPr>
          <a:xfrm>
            <a:off x="11619052" y="6338103"/>
            <a:ext cx="491924" cy="472632"/>
          </a:xfrm>
          <a:prstGeom prst="ellipse">
            <a:avLst/>
          </a:prstGeom>
          <a:solidFill>
            <a:schemeClr val="tx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GB"/>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GB" sz="1000" dirty="0">
                <a:ea typeface="+mn-lt"/>
                <a:cs typeface="+mn-lt"/>
              </a:rPr>
              <a:t>22</a:t>
            </a:r>
          </a:p>
        </p:txBody>
      </p:sp>
      <p:pic>
        <p:nvPicPr>
          <p:cNvPr id="5" name="Picture 9">
            <a:extLst>
              <a:ext uri="{FF2B5EF4-FFF2-40B4-BE49-F238E27FC236}">
                <a16:creationId xmlns:a16="http://schemas.microsoft.com/office/drawing/2014/main" id="{D8C6553B-85E1-4FB2-9C35-8B7DA0CCF903}"/>
              </a:ext>
            </a:extLst>
          </p:cNvPr>
          <p:cNvPicPr>
            <a:picLocks noChangeAspect="1"/>
          </p:cNvPicPr>
          <p:nvPr/>
        </p:nvPicPr>
        <p:blipFill>
          <a:blip r:embed="rId3"/>
          <a:stretch>
            <a:fillRect/>
          </a:stretch>
        </p:blipFill>
        <p:spPr>
          <a:xfrm>
            <a:off x="463183" y="1472116"/>
            <a:ext cx="4031890" cy="4331013"/>
          </a:xfrm>
          <a:prstGeom prst="rect">
            <a:avLst/>
          </a:prstGeom>
        </p:spPr>
      </p:pic>
      <p:sp>
        <p:nvSpPr>
          <p:cNvPr id="4" name="TextBox 3">
            <a:extLst>
              <a:ext uri="{FF2B5EF4-FFF2-40B4-BE49-F238E27FC236}">
                <a16:creationId xmlns:a16="http://schemas.microsoft.com/office/drawing/2014/main" id="{B5AF6372-7216-47D5-9817-851CF3D6BAEC}"/>
              </a:ext>
            </a:extLst>
          </p:cNvPr>
          <p:cNvSpPr txBox="1"/>
          <p:nvPr/>
        </p:nvSpPr>
        <p:spPr>
          <a:xfrm>
            <a:off x="2973615" y="370113"/>
            <a:ext cx="471169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i="1" dirty="0">
                <a:solidFill>
                  <a:schemeClr val="bg1"/>
                </a:solidFill>
                <a:ea typeface="+mn-lt"/>
                <a:cs typeface="+mn-lt"/>
              </a:rPr>
              <a:t>Person Detection and Helmet counting in Use</a:t>
            </a:r>
            <a:endParaRPr lang="en-US">
              <a:solidFill>
                <a:schemeClr val="bg1"/>
              </a:solidFill>
              <a:cs typeface="Calibri"/>
            </a:endParaRPr>
          </a:p>
        </p:txBody>
      </p:sp>
      <p:pic>
        <p:nvPicPr>
          <p:cNvPr id="3" name="Picture 5" descr="Chart, line chart&#10;&#10;Description automatically generated">
            <a:extLst>
              <a:ext uri="{FF2B5EF4-FFF2-40B4-BE49-F238E27FC236}">
                <a16:creationId xmlns:a16="http://schemas.microsoft.com/office/drawing/2014/main" id="{1D93F2B1-AFCE-4B99-ABE0-66123A5415CD}"/>
              </a:ext>
            </a:extLst>
          </p:cNvPr>
          <p:cNvPicPr>
            <a:picLocks noChangeAspect="1"/>
          </p:cNvPicPr>
          <p:nvPr/>
        </p:nvPicPr>
        <p:blipFill>
          <a:blip r:embed="rId4"/>
          <a:stretch>
            <a:fillRect/>
          </a:stretch>
        </p:blipFill>
        <p:spPr>
          <a:xfrm>
            <a:off x="5898899" y="1435926"/>
            <a:ext cx="4302630" cy="4182873"/>
          </a:xfrm>
          <a:prstGeom prst="rect">
            <a:avLst/>
          </a:prstGeom>
        </p:spPr>
      </p:pic>
      <p:sp>
        <p:nvSpPr>
          <p:cNvPr id="7" name="TextBox 6">
            <a:extLst>
              <a:ext uri="{FF2B5EF4-FFF2-40B4-BE49-F238E27FC236}">
                <a16:creationId xmlns:a16="http://schemas.microsoft.com/office/drawing/2014/main" id="{836751C7-E27F-4AF6-8F54-166CD8B39A8F}"/>
              </a:ext>
            </a:extLst>
          </p:cNvPr>
          <p:cNvSpPr txBox="1"/>
          <p:nvPr/>
        </p:nvSpPr>
        <p:spPr>
          <a:xfrm>
            <a:off x="4724400" y="6239435"/>
            <a:ext cx="2743200"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1600" dirty="0">
                <a:solidFill>
                  <a:schemeClr val="bg1"/>
                </a:solidFill>
                <a:latin typeface="Century Gothic"/>
              </a:rPr>
              <a:t>Video link-</a:t>
            </a:r>
            <a:endParaRPr lang="en-US" sz="1600" dirty="0">
              <a:solidFill>
                <a:schemeClr val="bg1"/>
              </a:solidFill>
              <a:latin typeface="Century Gothic"/>
            </a:endParaRPr>
          </a:p>
        </p:txBody>
      </p:sp>
      <p:sp>
        <p:nvSpPr>
          <p:cNvPr id="10" name="TextBox 9">
            <a:extLst>
              <a:ext uri="{FF2B5EF4-FFF2-40B4-BE49-F238E27FC236}">
                <a16:creationId xmlns:a16="http://schemas.microsoft.com/office/drawing/2014/main" id="{E1262CAE-1673-452B-89F3-3058A26F3B48}"/>
              </a:ext>
            </a:extLst>
          </p:cNvPr>
          <p:cNvSpPr txBox="1"/>
          <p:nvPr/>
        </p:nvSpPr>
        <p:spPr>
          <a:xfrm>
            <a:off x="5782235" y="1057835"/>
            <a:ext cx="4545105"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1600" i="1" dirty="0">
                <a:solidFill>
                  <a:schemeClr val="bg1"/>
                </a:solidFill>
                <a:ea typeface="+mn-lt"/>
                <a:cs typeface="+mn-lt"/>
              </a:rPr>
              <a:t>Loss vs Iterations for Rider Detection Model</a:t>
            </a:r>
            <a:endParaRPr lang="en-US" sz="1600">
              <a:solidFill>
                <a:schemeClr val="bg1"/>
              </a:solidFill>
              <a:cs typeface="Calibri"/>
            </a:endParaRPr>
          </a:p>
        </p:txBody>
      </p:sp>
      <p:sp>
        <p:nvSpPr>
          <p:cNvPr id="11" name="TextBox 1">
            <a:extLst>
              <a:ext uri="{FF2B5EF4-FFF2-40B4-BE49-F238E27FC236}">
                <a16:creationId xmlns:a16="http://schemas.microsoft.com/office/drawing/2014/main" id="{66EEC570-46ED-4BA5-93A4-1E92162EF237}"/>
              </a:ext>
            </a:extLst>
          </p:cNvPr>
          <p:cNvSpPr txBox="1"/>
          <p:nvPr/>
        </p:nvSpPr>
        <p:spPr>
          <a:xfrm>
            <a:off x="1604122" y="1093133"/>
            <a:ext cx="2743200" cy="338554"/>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600" i="1" dirty="0">
                <a:solidFill>
                  <a:schemeClr val="bg1"/>
                </a:solidFill>
                <a:ea typeface="+mn-lt"/>
                <a:cs typeface="+mn-lt"/>
              </a:rPr>
              <a:t>Models in Use</a:t>
            </a:r>
            <a:endParaRPr lang="en-US" sz="1600">
              <a:solidFill>
                <a:schemeClr val="bg1"/>
              </a:solidFill>
              <a:cs typeface="Calibri"/>
            </a:endParaRPr>
          </a:p>
        </p:txBody>
      </p:sp>
    </p:spTree>
    <p:extLst>
      <p:ext uri="{BB962C8B-B14F-4D97-AF65-F5344CB8AC3E}">
        <p14:creationId xmlns:p14="http://schemas.microsoft.com/office/powerpoint/2010/main" val="18195289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Rectangle 7"/>
          <p:cNvSpPr>
            <a:spLocks noMove="1" noResize="1"/>
          </p:cNvSpPr>
          <p:nvPr/>
        </p:nvSpPr>
        <p:spPr>
          <a:xfrm>
            <a:off x="0" y="0"/>
            <a:ext cx="4653308" cy="6858000"/>
          </a:xfrm>
          <a:prstGeom prst="rect">
            <a:avLst/>
          </a:prstGeom>
          <a:solidFill>
            <a:srgbClr val="B01513"/>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EA6312"/>
              </a:solidFill>
              <a:uFillTx/>
              <a:latin typeface="Century Gothic"/>
              <a:ea typeface=""/>
              <a:cs typeface=""/>
            </a:endParaRPr>
          </a:p>
        </p:txBody>
      </p:sp>
      <p:sp>
        <p:nvSpPr>
          <p:cNvPr id="8" name="Content Placeholder">
            <a:extLst>
              <a:ext uri="{FF2B5EF4-FFF2-40B4-BE49-F238E27FC236}">
                <a16:creationId xmlns:a16="http://schemas.microsoft.com/office/drawing/2014/main" id="{5DFD1A08-D1D0-451E-8C08-CB13F266CB9A}"/>
              </a:ext>
            </a:extLst>
          </p:cNvPr>
          <p:cNvSpPr txBox="1">
            <a:spLocks/>
          </p:cNvSpPr>
          <p:nvPr/>
        </p:nvSpPr>
        <p:spPr>
          <a:xfrm>
            <a:off x="4688094" y="-237700"/>
            <a:ext cx="6437736" cy="6852005"/>
          </a:xfrm>
          <a:prstGeom prst="rect">
            <a:avLst/>
          </a:prstGeom>
          <a:noFill/>
          <a:ln>
            <a:noFill/>
          </a:ln>
        </p:spPr>
        <p:txBody>
          <a:bodyPr vert="horz" wrap="square" lIns="91440" tIns="45720" rIns="91440" bIns="45720" anchor="ctr" anchorCtr="0" compatLnSpc="1">
            <a:normAutofit/>
          </a:bodyPr>
          <a:lstStyle>
            <a:lvl1pPr marL="342900" marR="0" lvl="0" indent="-342900" algn="l" defTabSz="457200" rtl="0" fontAlgn="auto" hangingPunct="1">
              <a:lnSpc>
                <a:spcPct val="100000"/>
              </a:lnSpc>
              <a:spcBef>
                <a:spcPts val="1000"/>
              </a:spcBef>
              <a:spcAft>
                <a:spcPts val="0"/>
              </a:spcAft>
              <a:buClr>
                <a:srgbClr val="8AD0D6"/>
              </a:buClr>
              <a:buSzPct val="80000"/>
              <a:buFont typeface="Wingdings 3"/>
              <a:buChar char=""/>
              <a:tabLst/>
              <a:defRPr lang="en-US" sz="2000" b="0" i="0" u="none" strike="noStrike" kern="1200" cap="none" spc="0" baseline="0">
                <a:solidFill>
                  <a:srgbClr val="FFFFFF"/>
                </a:solidFill>
                <a:uFillTx/>
                <a:latin typeface="Century Gothic"/>
              </a:defRPr>
            </a:lvl1pPr>
            <a:lvl2pPr marL="742950" marR="0" lvl="1" indent="-285750" algn="l" defTabSz="457200" rtl="0" fontAlgn="auto" hangingPunct="1">
              <a:lnSpc>
                <a:spcPct val="100000"/>
              </a:lnSpc>
              <a:spcBef>
                <a:spcPts val="1000"/>
              </a:spcBef>
              <a:spcAft>
                <a:spcPts val="0"/>
              </a:spcAft>
              <a:buClr>
                <a:srgbClr val="8AD0D6"/>
              </a:buClr>
              <a:buSzPct val="80000"/>
              <a:buFont typeface="Wingdings 3"/>
              <a:buChar char=""/>
              <a:tabLst/>
              <a:defRPr lang="en-US" sz="1800" b="0" i="0" u="none" strike="noStrike" kern="1200" cap="none" spc="0" baseline="0">
                <a:solidFill>
                  <a:srgbClr val="FFFFFF"/>
                </a:solidFill>
                <a:uFillTx/>
                <a:latin typeface="Century Gothic"/>
              </a:defRPr>
            </a:lvl2pPr>
            <a:lvl3pPr marL="1143000" marR="0" lvl="2" indent="-228600" algn="l" defTabSz="457200" rtl="0" fontAlgn="auto" hangingPunct="1">
              <a:lnSpc>
                <a:spcPct val="100000"/>
              </a:lnSpc>
              <a:spcBef>
                <a:spcPts val="1000"/>
              </a:spcBef>
              <a:spcAft>
                <a:spcPts val="0"/>
              </a:spcAft>
              <a:buClr>
                <a:srgbClr val="8AD0D6"/>
              </a:buClr>
              <a:buSzPct val="80000"/>
              <a:buFont typeface="Wingdings 3"/>
              <a:buChar char=""/>
              <a:tabLst/>
              <a:defRPr lang="en-US" sz="1600" b="0" i="0" u="none" strike="noStrike" kern="1200" cap="none" spc="0" baseline="0">
                <a:solidFill>
                  <a:srgbClr val="FFFFFF"/>
                </a:solidFill>
                <a:uFillTx/>
                <a:latin typeface="Century Gothic"/>
              </a:defRPr>
            </a:lvl3pPr>
            <a:lvl4pPr marL="1600200" marR="0" lvl="3" indent="-228600" algn="l" defTabSz="457200" rtl="0" fontAlgn="auto" hangingPunct="1">
              <a:lnSpc>
                <a:spcPct val="100000"/>
              </a:lnSpc>
              <a:spcBef>
                <a:spcPts val="1000"/>
              </a:spcBef>
              <a:spcAft>
                <a:spcPts val="0"/>
              </a:spcAft>
              <a:buClr>
                <a:srgbClr val="8AD0D6"/>
              </a:buClr>
              <a:buSzPct val="80000"/>
              <a:buFont typeface="Wingdings 3"/>
              <a:buChar char=""/>
              <a:tabLst/>
              <a:defRPr lang="en-US" sz="1400" b="0" i="0" u="none" strike="noStrike" kern="1200" cap="none" spc="0" baseline="0">
                <a:solidFill>
                  <a:srgbClr val="FFFFFF"/>
                </a:solidFill>
                <a:uFillTx/>
                <a:latin typeface="Century Gothic"/>
              </a:defRPr>
            </a:lvl4pPr>
            <a:lvl5pPr marL="2057400" marR="0" lvl="4" indent="-228600" algn="l" defTabSz="457200" rtl="0" fontAlgn="auto" hangingPunct="1">
              <a:lnSpc>
                <a:spcPct val="100000"/>
              </a:lnSpc>
              <a:spcBef>
                <a:spcPts val="1000"/>
              </a:spcBef>
              <a:spcAft>
                <a:spcPts val="0"/>
              </a:spcAft>
              <a:buClr>
                <a:srgbClr val="8AD0D6"/>
              </a:buClr>
              <a:buSzPct val="80000"/>
              <a:buFont typeface="Wingdings 3"/>
              <a:buChar char=""/>
              <a:tabLst/>
              <a:defRPr lang="en-US" sz="1400" b="0" i="0" u="none" strike="noStrike" kern="1200" cap="none" spc="0" baseline="0">
                <a:solidFill>
                  <a:srgbClr val="FFFFFF"/>
                </a:solidFill>
                <a:uFillTx/>
                <a:latin typeface="Century Gothic"/>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GB" sz="1800">
                <a:ea typeface="Arial"/>
                <a:cs typeface="Arial"/>
              </a:rPr>
              <a:t>Number Plate Extraction and Storage for Flagged Users.</a:t>
            </a:r>
          </a:p>
          <a:p>
            <a:pPr marL="0" indent="0" algn="just">
              <a:buNone/>
            </a:pPr>
            <a:br>
              <a:rPr lang="en-US"/>
            </a:br>
            <a:endParaRPr lang="en-US"/>
          </a:p>
        </p:txBody>
      </p:sp>
      <p:sp>
        <p:nvSpPr>
          <p:cNvPr id="7" name="Title">
            <a:extLst>
              <a:ext uri="{FF2B5EF4-FFF2-40B4-BE49-F238E27FC236}">
                <a16:creationId xmlns:a16="http://schemas.microsoft.com/office/drawing/2014/main" id="{A96A1E0F-FEDC-4665-B141-91593068C5AD}"/>
              </a:ext>
            </a:extLst>
          </p:cNvPr>
          <p:cNvSpPr>
            <a:spLocks noGrp="1"/>
          </p:cNvSpPr>
          <p:nvPr/>
        </p:nvSpPr>
        <p:spPr>
          <a:xfrm>
            <a:off x="4183376" y="-1797096"/>
            <a:ext cx="411025" cy="7531374"/>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2400">
                <a:solidFill>
                  <a:schemeClr val="bg1"/>
                </a:solidFill>
              </a:rPr>
              <a:t>R</a:t>
            </a:r>
            <a:br>
              <a:rPr lang="en-US" sz="2400">
                <a:solidFill>
                  <a:schemeClr val="bg1"/>
                </a:solidFill>
              </a:rPr>
            </a:br>
            <a:r>
              <a:rPr lang="en-US" sz="2400">
                <a:solidFill>
                  <a:schemeClr val="bg1"/>
                </a:solidFill>
                <a:cs typeface="Calibri Light"/>
              </a:rPr>
              <a:t>E</a:t>
            </a:r>
            <a:br>
              <a:rPr lang="en-US" sz="2400">
                <a:solidFill>
                  <a:schemeClr val="bg1"/>
                </a:solidFill>
              </a:rPr>
            </a:br>
            <a:r>
              <a:rPr lang="en-US" sz="2400">
                <a:solidFill>
                  <a:schemeClr val="bg1"/>
                </a:solidFill>
                <a:cs typeface="Calibri Light"/>
              </a:rPr>
              <a:t>S</a:t>
            </a:r>
            <a:br>
              <a:rPr lang="en-US" sz="2400">
                <a:solidFill>
                  <a:schemeClr val="bg1"/>
                </a:solidFill>
              </a:rPr>
            </a:br>
            <a:r>
              <a:rPr lang="en-US" sz="2400">
                <a:solidFill>
                  <a:schemeClr val="bg1"/>
                </a:solidFill>
                <a:cs typeface="Calibri Light"/>
              </a:rPr>
              <a:t>U</a:t>
            </a:r>
            <a:br>
              <a:rPr lang="en-US" sz="2400">
                <a:solidFill>
                  <a:schemeClr val="bg1"/>
                </a:solidFill>
              </a:rPr>
            </a:br>
            <a:r>
              <a:rPr lang="en-US" sz="2400">
                <a:solidFill>
                  <a:schemeClr val="bg1"/>
                </a:solidFill>
                <a:cs typeface="Calibri Light"/>
              </a:rPr>
              <a:t>L</a:t>
            </a:r>
            <a:br>
              <a:rPr lang="en-US" sz="2400">
                <a:solidFill>
                  <a:schemeClr val="bg1"/>
                </a:solidFill>
              </a:rPr>
            </a:br>
            <a:r>
              <a:rPr lang="en-US" sz="2400">
                <a:solidFill>
                  <a:schemeClr val="bg1"/>
                </a:solidFill>
                <a:cs typeface="Calibri Light"/>
              </a:rPr>
              <a:t>T</a:t>
            </a:r>
            <a:br>
              <a:rPr lang="en-US" sz="2400"/>
            </a:br>
            <a:br>
              <a:rPr lang="en-US" sz="2400"/>
            </a:br>
            <a:br>
              <a:rPr lang="en-US" sz="2400"/>
            </a:br>
            <a:br>
              <a:rPr lang="en-US" sz="2400"/>
            </a:br>
            <a:endParaRPr lang="en-US" sz="2400">
              <a:solidFill>
                <a:srgbClr val="FFFFFF"/>
              </a:solidFill>
              <a:cs typeface="Calibri Light"/>
            </a:endParaRPr>
          </a:p>
        </p:txBody>
      </p:sp>
      <p:pic>
        <p:nvPicPr>
          <p:cNvPr id="3" name="Picture 90" descr="Icon&#10;&#10;Description automatically generated">
            <a:extLst>
              <a:ext uri="{FF2B5EF4-FFF2-40B4-BE49-F238E27FC236}">
                <a16:creationId xmlns:a16="http://schemas.microsoft.com/office/drawing/2014/main" id="{7917F980-0B07-4707-BFA3-F1A690679FC7}"/>
              </a:ext>
            </a:extLst>
          </p:cNvPr>
          <p:cNvPicPr>
            <a:picLocks noChangeAspect="1"/>
          </p:cNvPicPr>
          <p:nvPr/>
        </p:nvPicPr>
        <p:blipFill>
          <a:blip r:embed="rId2"/>
          <a:stretch>
            <a:fillRect/>
          </a:stretch>
        </p:blipFill>
        <p:spPr>
          <a:xfrm>
            <a:off x="11119413" y="-4111"/>
            <a:ext cx="1074517" cy="1059588"/>
          </a:xfrm>
          <a:prstGeom prst="rect">
            <a:avLst/>
          </a:prstGeom>
        </p:spPr>
      </p:pic>
      <p:sp>
        <p:nvSpPr>
          <p:cNvPr id="9" name="Oval 8">
            <a:extLst>
              <a:ext uri="{FF2B5EF4-FFF2-40B4-BE49-F238E27FC236}">
                <a16:creationId xmlns:a16="http://schemas.microsoft.com/office/drawing/2014/main" id="{FACBFD16-1C91-4F87-9651-CBCBCA6E135C}"/>
              </a:ext>
            </a:extLst>
          </p:cNvPr>
          <p:cNvSpPr/>
          <p:nvPr/>
        </p:nvSpPr>
        <p:spPr>
          <a:xfrm>
            <a:off x="11619052" y="6338103"/>
            <a:ext cx="491924" cy="472632"/>
          </a:xfrm>
          <a:prstGeom prst="ellipse">
            <a:avLst/>
          </a:prstGeom>
          <a:solidFill>
            <a:schemeClr val="tx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GB"/>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GB" sz="1000" dirty="0">
                <a:ea typeface="+mn-lt"/>
                <a:cs typeface="+mn-lt"/>
              </a:rPr>
              <a:t>23</a:t>
            </a:r>
          </a:p>
        </p:txBody>
      </p:sp>
      <p:pic>
        <p:nvPicPr>
          <p:cNvPr id="6" name="Picture 9">
            <a:extLst>
              <a:ext uri="{FF2B5EF4-FFF2-40B4-BE49-F238E27FC236}">
                <a16:creationId xmlns:a16="http://schemas.microsoft.com/office/drawing/2014/main" id="{62DBF5DF-099A-4682-8F41-DABCEAE84177}"/>
              </a:ext>
            </a:extLst>
          </p:cNvPr>
          <p:cNvPicPr>
            <a:picLocks noChangeAspect="1"/>
          </p:cNvPicPr>
          <p:nvPr/>
        </p:nvPicPr>
        <p:blipFill>
          <a:blip r:embed="rId3"/>
          <a:stretch>
            <a:fillRect/>
          </a:stretch>
        </p:blipFill>
        <p:spPr>
          <a:xfrm>
            <a:off x="-1381" y="2264212"/>
            <a:ext cx="4229220" cy="4544992"/>
          </a:xfrm>
          <a:prstGeom prst="rect">
            <a:avLst/>
          </a:prstGeom>
        </p:spPr>
      </p:pic>
    </p:spTree>
    <p:extLst>
      <p:ext uri="{BB962C8B-B14F-4D97-AF65-F5344CB8AC3E}">
        <p14:creationId xmlns:p14="http://schemas.microsoft.com/office/powerpoint/2010/main" val="8809258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Rectangle 7"/>
          <p:cNvSpPr>
            <a:spLocks noMove="1" noResize="1"/>
          </p:cNvSpPr>
          <p:nvPr/>
        </p:nvSpPr>
        <p:spPr>
          <a:xfrm>
            <a:off x="0" y="0"/>
            <a:ext cx="4653308" cy="6858000"/>
          </a:xfrm>
          <a:prstGeom prst="rect">
            <a:avLst/>
          </a:prstGeom>
          <a:solidFill>
            <a:srgbClr val="B01513"/>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EA6312"/>
              </a:solidFill>
              <a:uFillTx/>
              <a:latin typeface="Century Gothic"/>
              <a:ea typeface=""/>
              <a:cs typeface=""/>
            </a:endParaRPr>
          </a:p>
        </p:txBody>
      </p:sp>
      <p:sp>
        <p:nvSpPr>
          <p:cNvPr id="8" name="Content Placeholder">
            <a:extLst>
              <a:ext uri="{FF2B5EF4-FFF2-40B4-BE49-F238E27FC236}">
                <a16:creationId xmlns:a16="http://schemas.microsoft.com/office/drawing/2014/main" id="{5DFD1A08-D1D0-451E-8C08-CB13F266CB9A}"/>
              </a:ext>
            </a:extLst>
          </p:cNvPr>
          <p:cNvSpPr txBox="1">
            <a:spLocks/>
          </p:cNvSpPr>
          <p:nvPr/>
        </p:nvSpPr>
        <p:spPr>
          <a:xfrm>
            <a:off x="4778808" y="-156057"/>
            <a:ext cx="6437736" cy="6852005"/>
          </a:xfrm>
          <a:prstGeom prst="rect">
            <a:avLst/>
          </a:prstGeom>
          <a:noFill/>
          <a:ln>
            <a:noFill/>
          </a:ln>
        </p:spPr>
        <p:txBody>
          <a:bodyPr vert="horz" wrap="square" lIns="91440" tIns="45720" rIns="91440" bIns="45720" anchor="ctr" anchorCtr="0" compatLnSpc="1">
            <a:normAutofit/>
          </a:bodyPr>
          <a:lstStyle>
            <a:lvl1pPr marL="342900" marR="0" lvl="0" indent="-342900" algn="l" defTabSz="457200" rtl="0" fontAlgn="auto" hangingPunct="1">
              <a:lnSpc>
                <a:spcPct val="100000"/>
              </a:lnSpc>
              <a:spcBef>
                <a:spcPts val="1000"/>
              </a:spcBef>
              <a:spcAft>
                <a:spcPts val="0"/>
              </a:spcAft>
              <a:buClr>
                <a:srgbClr val="8AD0D6"/>
              </a:buClr>
              <a:buSzPct val="80000"/>
              <a:buFont typeface="Wingdings 3"/>
              <a:buChar char=""/>
              <a:tabLst/>
              <a:defRPr lang="en-US" sz="2000" b="0" i="0" u="none" strike="noStrike" kern="1200" cap="none" spc="0" baseline="0">
                <a:solidFill>
                  <a:srgbClr val="FFFFFF"/>
                </a:solidFill>
                <a:uFillTx/>
                <a:latin typeface="Century Gothic"/>
              </a:defRPr>
            </a:lvl1pPr>
            <a:lvl2pPr marL="742950" marR="0" lvl="1" indent="-285750" algn="l" defTabSz="457200" rtl="0" fontAlgn="auto" hangingPunct="1">
              <a:lnSpc>
                <a:spcPct val="100000"/>
              </a:lnSpc>
              <a:spcBef>
                <a:spcPts val="1000"/>
              </a:spcBef>
              <a:spcAft>
                <a:spcPts val="0"/>
              </a:spcAft>
              <a:buClr>
                <a:srgbClr val="8AD0D6"/>
              </a:buClr>
              <a:buSzPct val="80000"/>
              <a:buFont typeface="Wingdings 3"/>
              <a:buChar char=""/>
              <a:tabLst/>
              <a:defRPr lang="en-US" sz="1800" b="0" i="0" u="none" strike="noStrike" kern="1200" cap="none" spc="0" baseline="0">
                <a:solidFill>
                  <a:srgbClr val="FFFFFF"/>
                </a:solidFill>
                <a:uFillTx/>
                <a:latin typeface="Century Gothic"/>
              </a:defRPr>
            </a:lvl2pPr>
            <a:lvl3pPr marL="1143000" marR="0" lvl="2" indent="-228600" algn="l" defTabSz="457200" rtl="0" fontAlgn="auto" hangingPunct="1">
              <a:lnSpc>
                <a:spcPct val="100000"/>
              </a:lnSpc>
              <a:spcBef>
                <a:spcPts val="1000"/>
              </a:spcBef>
              <a:spcAft>
                <a:spcPts val="0"/>
              </a:spcAft>
              <a:buClr>
                <a:srgbClr val="8AD0D6"/>
              </a:buClr>
              <a:buSzPct val="80000"/>
              <a:buFont typeface="Wingdings 3"/>
              <a:buChar char=""/>
              <a:tabLst/>
              <a:defRPr lang="en-US" sz="1600" b="0" i="0" u="none" strike="noStrike" kern="1200" cap="none" spc="0" baseline="0">
                <a:solidFill>
                  <a:srgbClr val="FFFFFF"/>
                </a:solidFill>
                <a:uFillTx/>
                <a:latin typeface="Century Gothic"/>
              </a:defRPr>
            </a:lvl3pPr>
            <a:lvl4pPr marL="1600200" marR="0" lvl="3" indent="-228600" algn="l" defTabSz="457200" rtl="0" fontAlgn="auto" hangingPunct="1">
              <a:lnSpc>
                <a:spcPct val="100000"/>
              </a:lnSpc>
              <a:spcBef>
                <a:spcPts val="1000"/>
              </a:spcBef>
              <a:spcAft>
                <a:spcPts val="0"/>
              </a:spcAft>
              <a:buClr>
                <a:srgbClr val="8AD0D6"/>
              </a:buClr>
              <a:buSzPct val="80000"/>
              <a:buFont typeface="Wingdings 3"/>
              <a:buChar char=""/>
              <a:tabLst/>
              <a:defRPr lang="en-US" sz="1400" b="0" i="0" u="none" strike="noStrike" kern="1200" cap="none" spc="0" baseline="0">
                <a:solidFill>
                  <a:srgbClr val="FFFFFF"/>
                </a:solidFill>
                <a:uFillTx/>
                <a:latin typeface="Century Gothic"/>
              </a:defRPr>
            </a:lvl4pPr>
            <a:lvl5pPr marL="2057400" marR="0" lvl="4" indent="-228600" algn="l" defTabSz="457200" rtl="0" fontAlgn="auto" hangingPunct="1">
              <a:lnSpc>
                <a:spcPct val="100000"/>
              </a:lnSpc>
              <a:spcBef>
                <a:spcPts val="1000"/>
              </a:spcBef>
              <a:spcAft>
                <a:spcPts val="0"/>
              </a:spcAft>
              <a:buClr>
                <a:srgbClr val="8AD0D6"/>
              </a:buClr>
              <a:buSzPct val="80000"/>
              <a:buFont typeface="Wingdings 3"/>
              <a:buChar char=""/>
              <a:tabLst/>
              <a:defRPr lang="en-US" sz="1400" b="0" i="0" u="none" strike="noStrike" kern="1200" cap="none" spc="0" baseline="0">
                <a:solidFill>
                  <a:srgbClr val="FFFFFF"/>
                </a:solidFill>
                <a:uFillTx/>
                <a:latin typeface="Century Gothic"/>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buFont typeface="Arial"/>
              <a:buChar char="•"/>
            </a:pPr>
            <a:r>
              <a:rPr lang="en-GB" sz="1800">
                <a:ea typeface="Arial"/>
                <a:cs typeface="Arial"/>
              </a:rPr>
              <a:t>The three YOLOv3 models were trained using Darknet, an object detection library written in C/C++. All models were converging after roughly 1500 epochs and standardized well to the given use cases. Training newer more improved models with manually annotated datasets specific to our target locations would yield a model more well-suited to our needs.</a:t>
            </a:r>
            <a:endParaRPr lang="en-GB" sz="1800">
              <a:cs typeface="Arial"/>
            </a:endParaRPr>
          </a:p>
        </p:txBody>
      </p:sp>
      <p:sp>
        <p:nvSpPr>
          <p:cNvPr id="7" name="Title">
            <a:extLst>
              <a:ext uri="{FF2B5EF4-FFF2-40B4-BE49-F238E27FC236}">
                <a16:creationId xmlns:a16="http://schemas.microsoft.com/office/drawing/2014/main" id="{A96A1E0F-FEDC-4665-B141-91593068C5AD}"/>
              </a:ext>
            </a:extLst>
          </p:cNvPr>
          <p:cNvSpPr>
            <a:spLocks noGrp="1"/>
          </p:cNvSpPr>
          <p:nvPr/>
        </p:nvSpPr>
        <p:spPr>
          <a:xfrm>
            <a:off x="4183376" y="-1797096"/>
            <a:ext cx="411025" cy="7531374"/>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2400">
                <a:solidFill>
                  <a:schemeClr val="bg1"/>
                </a:solidFill>
              </a:rPr>
              <a:t>R</a:t>
            </a:r>
            <a:br>
              <a:rPr lang="en-US" sz="2400">
                <a:solidFill>
                  <a:schemeClr val="bg1"/>
                </a:solidFill>
              </a:rPr>
            </a:br>
            <a:r>
              <a:rPr lang="en-US" sz="2400">
                <a:solidFill>
                  <a:schemeClr val="bg1"/>
                </a:solidFill>
                <a:cs typeface="Calibri Light"/>
              </a:rPr>
              <a:t>E</a:t>
            </a:r>
            <a:br>
              <a:rPr lang="en-US" sz="2400">
                <a:solidFill>
                  <a:schemeClr val="bg1"/>
                </a:solidFill>
              </a:rPr>
            </a:br>
            <a:r>
              <a:rPr lang="en-US" sz="2400">
                <a:solidFill>
                  <a:schemeClr val="bg1"/>
                </a:solidFill>
                <a:cs typeface="Calibri Light"/>
              </a:rPr>
              <a:t>S</a:t>
            </a:r>
            <a:br>
              <a:rPr lang="en-US" sz="2400">
                <a:solidFill>
                  <a:schemeClr val="bg1"/>
                </a:solidFill>
              </a:rPr>
            </a:br>
            <a:r>
              <a:rPr lang="en-US" sz="2400">
                <a:solidFill>
                  <a:schemeClr val="bg1"/>
                </a:solidFill>
                <a:cs typeface="Calibri Light"/>
              </a:rPr>
              <a:t>U</a:t>
            </a:r>
            <a:br>
              <a:rPr lang="en-US" sz="2400">
                <a:solidFill>
                  <a:schemeClr val="bg1"/>
                </a:solidFill>
              </a:rPr>
            </a:br>
            <a:r>
              <a:rPr lang="en-US" sz="2400">
                <a:solidFill>
                  <a:schemeClr val="bg1"/>
                </a:solidFill>
                <a:cs typeface="Calibri Light"/>
              </a:rPr>
              <a:t>L</a:t>
            </a:r>
            <a:br>
              <a:rPr lang="en-US" sz="2400">
                <a:solidFill>
                  <a:schemeClr val="bg1"/>
                </a:solidFill>
              </a:rPr>
            </a:br>
            <a:r>
              <a:rPr lang="en-US" sz="2400">
                <a:solidFill>
                  <a:schemeClr val="bg1"/>
                </a:solidFill>
                <a:cs typeface="Calibri Light"/>
              </a:rPr>
              <a:t>T</a:t>
            </a:r>
            <a:br>
              <a:rPr lang="en-US" sz="2400"/>
            </a:br>
            <a:br>
              <a:rPr lang="en-US" sz="2400"/>
            </a:br>
            <a:br>
              <a:rPr lang="en-US" sz="2400"/>
            </a:br>
            <a:br>
              <a:rPr lang="en-US" sz="2400"/>
            </a:br>
            <a:endParaRPr lang="en-US" sz="2400">
              <a:solidFill>
                <a:srgbClr val="FFFFFF"/>
              </a:solidFill>
              <a:cs typeface="Calibri Light"/>
            </a:endParaRPr>
          </a:p>
        </p:txBody>
      </p:sp>
      <p:pic>
        <p:nvPicPr>
          <p:cNvPr id="3" name="Picture 90" descr="Icon&#10;&#10;Description automatically generated">
            <a:extLst>
              <a:ext uri="{FF2B5EF4-FFF2-40B4-BE49-F238E27FC236}">
                <a16:creationId xmlns:a16="http://schemas.microsoft.com/office/drawing/2014/main" id="{7917F980-0B07-4707-BFA3-F1A690679FC7}"/>
              </a:ext>
            </a:extLst>
          </p:cNvPr>
          <p:cNvPicPr>
            <a:picLocks noChangeAspect="1"/>
          </p:cNvPicPr>
          <p:nvPr/>
        </p:nvPicPr>
        <p:blipFill>
          <a:blip r:embed="rId2"/>
          <a:stretch>
            <a:fillRect/>
          </a:stretch>
        </p:blipFill>
        <p:spPr>
          <a:xfrm>
            <a:off x="11119413" y="-4111"/>
            <a:ext cx="1074517" cy="1059588"/>
          </a:xfrm>
          <a:prstGeom prst="rect">
            <a:avLst/>
          </a:prstGeom>
        </p:spPr>
      </p:pic>
      <p:sp>
        <p:nvSpPr>
          <p:cNvPr id="9" name="Oval 8">
            <a:extLst>
              <a:ext uri="{FF2B5EF4-FFF2-40B4-BE49-F238E27FC236}">
                <a16:creationId xmlns:a16="http://schemas.microsoft.com/office/drawing/2014/main" id="{FACBFD16-1C91-4F87-9651-CBCBCA6E135C}"/>
              </a:ext>
            </a:extLst>
          </p:cNvPr>
          <p:cNvSpPr/>
          <p:nvPr/>
        </p:nvSpPr>
        <p:spPr>
          <a:xfrm>
            <a:off x="11619052" y="6338103"/>
            <a:ext cx="491924" cy="472632"/>
          </a:xfrm>
          <a:prstGeom prst="ellipse">
            <a:avLst/>
          </a:prstGeom>
          <a:solidFill>
            <a:schemeClr val="tx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GB"/>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GB" sz="1000" dirty="0">
                <a:ea typeface="+mn-lt"/>
                <a:cs typeface="+mn-lt"/>
              </a:rPr>
              <a:t>24</a:t>
            </a:r>
          </a:p>
        </p:txBody>
      </p:sp>
      <p:pic>
        <p:nvPicPr>
          <p:cNvPr id="5" name="Picture 5" descr="Chart, line chart&#10;&#10;Description automatically generated">
            <a:extLst>
              <a:ext uri="{FF2B5EF4-FFF2-40B4-BE49-F238E27FC236}">
                <a16:creationId xmlns:a16="http://schemas.microsoft.com/office/drawing/2014/main" id="{725794D6-4F95-42CF-84F3-0D6EB1DAB893}"/>
              </a:ext>
            </a:extLst>
          </p:cNvPr>
          <p:cNvPicPr>
            <a:picLocks noChangeAspect="1"/>
          </p:cNvPicPr>
          <p:nvPr/>
        </p:nvPicPr>
        <p:blipFill>
          <a:blip r:embed="rId3"/>
          <a:stretch>
            <a:fillRect/>
          </a:stretch>
        </p:blipFill>
        <p:spPr>
          <a:xfrm>
            <a:off x="122" y="2332396"/>
            <a:ext cx="4652253" cy="4523531"/>
          </a:xfrm>
          <a:prstGeom prst="rect">
            <a:avLst/>
          </a:prstGeom>
        </p:spPr>
      </p:pic>
    </p:spTree>
    <p:extLst>
      <p:ext uri="{BB962C8B-B14F-4D97-AF65-F5344CB8AC3E}">
        <p14:creationId xmlns:p14="http://schemas.microsoft.com/office/powerpoint/2010/main" val="35624136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Rectangle 7"/>
          <p:cNvSpPr>
            <a:spLocks noMove="1" noResize="1"/>
          </p:cNvSpPr>
          <p:nvPr/>
        </p:nvSpPr>
        <p:spPr>
          <a:xfrm>
            <a:off x="0" y="0"/>
            <a:ext cx="4653308" cy="6858000"/>
          </a:xfrm>
          <a:prstGeom prst="rect">
            <a:avLst/>
          </a:prstGeom>
          <a:solidFill>
            <a:srgbClr val="B01513"/>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EA6312"/>
              </a:solidFill>
              <a:uFillTx/>
              <a:latin typeface="Century Gothic"/>
              <a:ea typeface=""/>
              <a:cs typeface=""/>
            </a:endParaRPr>
          </a:p>
        </p:txBody>
      </p:sp>
      <p:sp>
        <p:nvSpPr>
          <p:cNvPr id="8" name="Content Placeholder">
            <a:extLst>
              <a:ext uri="{FF2B5EF4-FFF2-40B4-BE49-F238E27FC236}">
                <a16:creationId xmlns:a16="http://schemas.microsoft.com/office/drawing/2014/main" id="{5DFD1A08-D1D0-451E-8C08-CB13F266CB9A}"/>
              </a:ext>
            </a:extLst>
          </p:cNvPr>
          <p:cNvSpPr txBox="1">
            <a:spLocks/>
          </p:cNvSpPr>
          <p:nvPr/>
        </p:nvSpPr>
        <p:spPr>
          <a:xfrm>
            <a:off x="4688094" y="-237700"/>
            <a:ext cx="6437736" cy="6852005"/>
          </a:xfrm>
          <a:prstGeom prst="rect">
            <a:avLst/>
          </a:prstGeom>
          <a:noFill/>
          <a:ln>
            <a:noFill/>
          </a:ln>
        </p:spPr>
        <p:txBody>
          <a:bodyPr vert="horz" wrap="square" lIns="91440" tIns="45720" rIns="91440" bIns="45720" anchor="ctr" anchorCtr="0" compatLnSpc="1">
            <a:normAutofit/>
          </a:bodyPr>
          <a:lstStyle>
            <a:lvl1pPr marL="342900" marR="0" lvl="0" indent="-342900" algn="l" defTabSz="457200" rtl="0" fontAlgn="auto" hangingPunct="1">
              <a:lnSpc>
                <a:spcPct val="100000"/>
              </a:lnSpc>
              <a:spcBef>
                <a:spcPts val="1000"/>
              </a:spcBef>
              <a:spcAft>
                <a:spcPts val="0"/>
              </a:spcAft>
              <a:buClr>
                <a:srgbClr val="8AD0D6"/>
              </a:buClr>
              <a:buSzPct val="80000"/>
              <a:buFont typeface="Wingdings 3"/>
              <a:buChar char=""/>
              <a:tabLst/>
              <a:defRPr lang="en-US" sz="2000" b="0" i="0" u="none" strike="noStrike" kern="1200" cap="none" spc="0" baseline="0">
                <a:solidFill>
                  <a:srgbClr val="FFFFFF"/>
                </a:solidFill>
                <a:uFillTx/>
                <a:latin typeface="Century Gothic"/>
              </a:defRPr>
            </a:lvl1pPr>
            <a:lvl2pPr marL="742950" marR="0" lvl="1" indent="-285750" algn="l" defTabSz="457200" rtl="0" fontAlgn="auto" hangingPunct="1">
              <a:lnSpc>
                <a:spcPct val="100000"/>
              </a:lnSpc>
              <a:spcBef>
                <a:spcPts val="1000"/>
              </a:spcBef>
              <a:spcAft>
                <a:spcPts val="0"/>
              </a:spcAft>
              <a:buClr>
                <a:srgbClr val="8AD0D6"/>
              </a:buClr>
              <a:buSzPct val="80000"/>
              <a:buFont typeface="Wingdings 3"/>
              <a:buChar char=""/>
              <a:tabLst/>
              <a:defRPr lang="en-US" sz="1800" b="0" i="0" u="none" strike="noStrike" kern="1200" cap="none" spc="0" baseline="0">
                <a:solidFill>
                  <a:srgbClr val="FFFFFF"/>
                </a:solidFill>
                <a:uFillTx/>
                <a:latin typeface="Century Gothic"/>
              </a:defRPr>
            </a:lvl2pPr>
            <a:lvl3pPr marL="1143000" marR="0" lvl="2" indent="-228600" algn="l" defTabSz="457200" rtl="0" fontAlgn="auto" hangingPunct="1">
              <a:lnSpc>
                <a:spcPct val="100000"/>
              </a:lnSpc>
              <a:spcBef>
                <a:spcPts val="1000"/>
              </a:spcBef>
              <a:spcAft>
                <a:spcPts val="0"/>
              </a:spcAft>
              <a:buClr>
                <a:srgbClr val="8AD0D6"/>
              </a:buClr>
              <a:buSzPct val="80000"/>
              <a:buFont typeface="Wingdings 3"/>
              <a:buChar char=""/>
              <a:tabLst/>
              <a:defRPr lang="en-US" sz="1600" b="0" i="0" u="none" strike="noStrike" kern="1200" cap="none" spc="0" baseline="0">
                <a:solidFill>
                  <a:srgbClr val="FFFFFF"/>
                </a:solidFill>
                <a:uFillTx/>
                <a:latin typeface="Century Gothic"/>
              </a:defRPr>
            </a:lvl3pPr>
            <a:lvl4pPr marL="1600200" marR="0" lvl="3" indent="-228600" algn="l" defTabSz="457200" rtl="0" fontAlgn="auto" hangingPunct="1">
              <a:lnSpc>
                <a:spcPct val="100000"/>
              </a:lnSpc>
              <a:spcBef>
                <a:spcPts val="1000"/>
              </a:spcBef>
              <a:spcAft>
                <a:spcPts val="0"/>
              </a:spcAft>
              <a:buClr>
                <a:srgbClr val="8AD0D6"/>
              </a:buClr>
              <a:buSzPct val="80000"/>
              <a:buFont typeface="Wingdings 3"/>
              <a:buChar char=""/>
              <a:tabLst/>
              <a:defRPr lang="en-US" sz="1400" b="0" i="0" u="none" strike="noStrike" kern="1200" cap="none" spc="0" baseline="0">
                <a:solidFill>
                  <a:srgbClr val="FFFFFF"/>
                </a:solidFill>
                <a:uFillTx/>
                <a:latin typeface="Century Gothic"/>
              </a:defRPr>
            </a:lvl4pPr>
            <a:lvl5pPr marL="2057400" marR="0" lvl="4" indent="-228600" algn="l" defTabSz="457200" rtl="0" fontAlgn="auto" hangingPunct="1">
              <a:lnSpc>
                <a:spcPct val="100000"/>
              </a:lnSpc>
              <a:spcBef>
                <a:spcPts val="1000"/>
              </a:spcBef>
              <a:spcAft>
                <a:spcPts val="0"/>
              </a:spcAft>
              <a:buClr>
                <a:srgbClr val="8AD0D6"/>
              </a:buClr>
              <a:buSzPct val="80000"/>
              <a:buFont typeface="Wingdings 3"/>
              <a:buChar char=""/>
              <a:tabLst/>
              <a:defRPr lang="en-US" sz="1400" b="0" i="0" u="none" strike="noStrike" kern="1200" cap="none" spc="0" baseline="0">
                <a:solidFill>
                  <a:srgbClr val="FFFFFF"/>
                </a:solidFill>
                <a:uFillTx/>
                <a:latin typeface="Century Gothic"/>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buFont typeface="Arial"/>
              <a:buChar char="•"/>
            </a:pPr>
            <a:r>
              <a:rPr lang="en-GB" sz="1800">
                <a:ea typeface="Arial"/>
                <a:cs typeface="Arial"/>
              </a:rPr>
              <a:t>As mentioned, triple carry on two-wheelers has been made a punishable and fineable offense across the country and is being enforced strictly. This is due to various reasons ranging from personal to civic safety that is endangered by triple riding on a bike. This makes it all the more important to ensure that through technology we can help in better and more efficient enforcement of this law on our campus. Our technology can bring down the number of repeat offenders. This technology can also be applied throughout the country and potentially help in decreasing one of the major causes of bike or traffic accidents.</a:t>
            </a:r>
            <a:endParaRPr lang="en-GB" sz="1800">
              <a:cs typeface="Arial"/>
            </a:endParaRPr>
          </a:p>
        </p:txBody>
      </p:sp>
      <p:sp>
        <p:nvSpPr>
          <p:cNvPr id="7" name="Title">
            <a:extLst>
              <a:ext uri="{FF2B5EF4-FFF2-40B4-BE49-F238E27FC236}">
                <a16:creationId xmlns:a16="http://schemas.microsoft.com/office/drawing/2014/main" id="{A96A1E0F-FEDC-4665-B141-91593068C5AD}"/>
              </a:ext>
            </a:extLst>
          </p:cNvPr>
          <p:cNvSpPr>
            <a:spLocks noGrp="1"/>
          </p:cNvSpPr>
          <p:nvPr/>
        </p:nvSpPr>
        <p:spPr>
          <a:xfrm>
            <a:off x="4183376" y="-1797096"/>
            <a:ext cx="411025" cy="7531374"/>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2400">
                <a:solidFill>
                  <a:srgbClr val="FFFFFF"/>
                </a:solidFill>
              </a:rPr>
              <a:t>C</a:t>
            </a:r>
            <a:br>
              <a:rPr lang="en-US" sz="2400"/>
            </a:br>
            <a:r>
              <a:rPr lang="en-US" sz="2400">
                <a:solidFill>
                  <a:srgbClr val="FFFFFF"/>
                </a:solidFill>
              </a:rPr>
              <a:t>O</a:t>
            </a:r>
            <a:br>
              <a:rPr lang="en-US" sz="2400"/>
            </a:br>
            <a:r>
              <a:rPr lang="en-US" sz="2400">
                <a:solidFill>
                  <a:srgbClr val="FFFFFF"/>
                </a:solidFill>
              </a:rPr>
              <a:t>N</a:t>
            </a:r>
            <a:br>
              <a:rPr lang="en-US" sz="2400"/>
            </a:br>
            <a:r>
              <a:rPr lang="en-US" sz="2400">
                <a:solidFill>
                  <a:srgbClr val="FFFFFF"/>
                </a:solidFill>
              </a:rPr>
              <a:t>C</a:t>
            </a:r>
            <a:br>
              <a:rPr lang="en-US" sz="2400"/>
            </a:br>
            <a:r>
              <a:rPr lang="en-US" sz="2400">
                <a:solidFill>
                  <a:srgbClr val="FFFFFF"/>
                </a:solidFill>
              </a:rPr>
              <a:t>L</a:t>
            </a:r>
            <a:br>
              <a:rPr lang="en-US" sz="2400"/>
            </a:br>
            <a:r>
              <a:rPr lang="en-US" sz="2400">
                <a:solidFill>
                  <a:srgbClr val="FFFFFF"/>
                </a:solidFill>
              </a:rPr>
              <a:t>U</a:t>
            </a:r>
            <a:br>
              <a:rPr lang="en-US" sz="2400"/>
            </a:br>
            <a:r>
              <a:rPr lang="en-US" sz="2400">
                <a:solidFill>
                  <a:srgbClr val="FFFFFF"/>
                </a:solidFill>
              </a:rPr>
              <a:t>S</a:t>
            </a:r>
            <a:br>
              <a:rPr lang="en-US" sz="2400"/>
            </a:br>
            <a:r>
              <a:rPr lang="en-US" sz="2400">
                <a:solidFill>
                  <a:srgbClr val="FFFFFF"/>
                </a:solidFill>
              </a:rPr>
              <a:t>I</a:t>
            </a:r>
            <a:br>
              <a:rPr lang="en-US" sz="2400"/>
            </a:br>
            <a:r>
              <a:rPr lang="en-US" sz="2400">
                <a:solidFill>
                  <a:srgbClr val="FFFFFF"/>
                </a:solidFill>
              </a:rPr>
              <a:t>O</a:t>
            </a:r>
            <a:br>
              <a:rPr lang="en-US" sz="2400"/>
            </a:br>
            <a:r>
              <a:rPr lang="en-US" sz="2400">
                <a:solidFill>
                  <a:srgbClr val="FFFFFF"/>
                </a:solidFill>
              </a:rPr>
              <a:t>N</a:t>
            </a:r>
            <a:endParaRPr lang="en-US"/>
          </a:p>
        </p:txBody>
      </p:sp>
      <p:pic>
        <p:nvPicPr>
          <p:cNvPr id="3" name="Picture 90" descr="Icon&#10;&#10;Description automatically generated">
            <a:extLst>
              <a:ext uri="{FF2B5EF4-FFF2-40B4-BE49-F238E27FC236}">
                <a16:creationId xmlns:a16="http://schemas.microsoft.com/office/drawing/2014/main" id="{7917F980-0B07-4707-BFA3-F1A690679FC7}"/>
              </a:ext>
            </a:extLst>
          </p:cNvPr>
          <p:cNvPicPr>
            <a:picLocks noChangeAspect="1"/>
          </p:cNvPicPr>
          <p:nvPr/>
        </p:nvPicPr>
        <p:blipFill>
          <a:blip r:embed="rId2"/>
          <a:stretch>
            <a:fillRect/>
          </a:stretch>
        </p:blipFill>
        <p:spPr>
          <a:xfrm>
            <a:off x="11119413" y="-4111"/>
            <a:ext cx="1074517" cy="1059588"/>
          </a:xfrm>
          <a:prstGeom prst="rect">
            <a:avLst/>
          </a:prstGeom>
        </p:spPr>
      </p:pic>
      <p:pic>
        <p:nvPicPr>
          <p:cNvPr id="4" name="Picture 4" descr="A picture containing text, indoor, electronics, light&#10;&#10;Description automatically generated">
            <a:extLst>
              <a:ext uri="{FF2B5EF4-FFF2-40B4-BE49-F238E27FC236}">
                <a16:creationId xmlns:a16="http://schemas.microsoft.com/office/drawing/2014/main" id="{EF25F7A8-AED6-4E5A-9374-F7D8B9AA447B}"/>
              </a:ext>
            </a:extLst>
          </p:cNvPr>
          <p:cNvPicPr>
            <a:picLocks noChangeAspect="1"/>
          </p:cNvPicPr>
          <p:nvPr/>
        </p:nvPicPr>
        <p:blipFill>
          <a:blip r:embed="rId3"/>
          <a:stretch>
            <a:fillRect/>
          </a:stretch>
        </p:blipFill>
        <p:spPr>
          <a:xfrm>
            <a:off x="-1929" y="3768068"/>
            <a:ext cx="4653022" cy="3093283"/>
          </a:xfrm>
          <a:prstGeom prst="rect">
            <a:avLst/>
          </a:prstGeom>
        </p:spPr>
      </p:pic>
      <p:sp>
        <p:nvSpPr>
          <p:cNvPr id="9" name="Oval 8">
            <a:extLst>
              <a:ext uri="{FF2B5EF4-FFF2-40B4-BE49-F238E27FC236}">
                <a16:creationId xmlns:a16="http://schemas.microsoft.com/office/drawing/2014/main" id="{FACBFD16-1C91-4F87-9651-CBCBCA6E135C}"/>
              </a:ext>
            </a:extLst>
          </p:cNvPr>
          <p:cNvSpPr/>
          <p:nvPr/>
        </p:nvSpPr>
        <p:spPr>
          <a:xfrm>
            <a:off x="11619052" y="6338103"/>
            <a:ext cx="491924" cy="472632"/>
          </a:xfrm>
          <a:prstGeom prst="ellipse">
            <a:avLst/>
          </a:prstGeom>
          <a:solidFill>
            <a:schemeClr val="tx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GB"/>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GB" sz="1000" dirty="0">
                <a:ea typeface="+mn-lt"/>
                <a:cs typeface="+mn-lt"/>
              </a:rPr>
              <a:t>25</a:t>
            </a:r>
          </a:p>
        </p:txBody>
      </p:sp>
    </p:spTree>
    <p:extLst>
      <p:ext uri="{BB962C8B-B14F-4D97-AF65-F5344CB8AC3E}">
        <p14:creationId xmlns:p14="http://schemas.microsoft.com/office/powerpoint/2010/main" val="23855458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Rectangle 7"/>
          <p:cNvSpPr>
            <a:spLocks noMove="1" noResize="1"/>
          </p:cNvSpPr>
          <p:nvPr/>
        </p:nvSpPr>
        <p:spPr>
          <a:xfrm>
            <a:off x="0" y="0"/>
            <a:ext cx="4653308" cy="6858000"/>
          </a:xfrm>
          <a:prstGeom prst="rect">
            <a:avLst/>
          </a:prstGeom>
          <a:solidFill>
            <a:srgbClr val="B01513"/>
          </a:solidFill>
          <a:ln cap="flat">
            <a:noFill/>
            <a:prstDash val="solid"/>
          </a:ln>
        </p:spPr>
        <p:txBody>
          <a:bodyPr vert="horz" wrap="square" lIns="91440" tIns="45720" rIns="91440" bIns="45720" anchor="ctr" anchorCtr="1" compatLnSpc="1">
            <a:noAutofit/>
          </a:bodyPr>
          <a:lstStyle/>
          <a:p>
            <a:pPr algn="ctr">
              <a:defRPr sz="1800" b="0" i="0" u="none" strike="noStrike" kern="0" cap="none" spc="0" baseline="0">
                <a:solidFill>
                  <a:srgbClr val="000000"/>
                </a:solidFill>
                <a:uFillTx/>
              </a:defRPr>
            </a:pPr>
            <a:endParaRPr lang="en-US" i="1" dirty="0">
              <a:cs typeface="Calibri"/>
            </a:endParaRPr>
          </a:p>
        </p:txBody>
      </p:sp>
      <p:pic>
        <p:nvPicPr>
          <p:cNvPr id="6" name="Picture 90" descr="Icon&#10;&#10;Description automatically generated">
            <a:extLst>
              <a:ext uri="{FF2B5EF4-FFF2-40B4-BE49-F238E27FC236}">
                <a16:creationId xmlns:a16="http://schemas.microsoft.com/office/drawing/2014/main" id="{5D8A80BA-C1BD-4571-988A-BB3361571E18}"/>
              </a:ext>
            </a:extLst>
          </p:cNvPr>
          <p:cNvPicPr>
            <a:picLocks noChangeAspect="1"/>
          </p:cNvPicPr>
          <p:nvPr/>
        </p:nvPicPr>
        <p:blipFill>
          <a:blip r:embed="rId2"/>
          <a:stretch>
            <a:fillRect/>
          </a:stretch>
        </p:blipFill>
        <p:spPr>
          <a:xfrm>
            <a:off x="11119413" y="-4111"/>
            <a:ext cx="1074517" cy="1059588"/>
          </a:xfrm>
          <a:prstGeom prst="rect">
            <a:avLst/>
          </a:prstGeom>
        </p:spPr>
      </p:pic>
      <p:sp>
        <p:nvSpPr>
          <p:cNvPr id="9" name="TextBox 8">
            <a:extLst>
              <a:ext uri="{FF2B5EF4-FFF2-40B4-BE49-F238E27FC236}">
                <a16:creationId xmlns:a16="http://schemas.microsoft.com/office/drawing/2014/main" id="{4262F99C-59DE-43D6-A44D-41B76B03AF87}"/>
              </a:ext>
            </a:extLst>
          </p:cNvPr>
          <p:cNvSpPr txBox="1"/>
          <p:nvPr/>
        </p:nvSpPr>
        <p:spPr>
          <a:xfrm>
            <a:off x="4935190" y="3164287"/>
            <a:ext cx="643039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just">
              <a:buFont typeface="Arial"/>
              <a:buChar char="•"/>
            </a:pPr>
            <a:endParaRPr lang="en-US">
              <a:solidFill>
                <a:schemeClr val="bg1"/>
              </a:solidFill>
              <a:latin typeface="Century Gothic"/>
              <a:cs typeface="Arial"/>
            </a:endParaRPr>
          </a:p>
        </p:txBody>
      </p:sp>
      <p:sp>
        <p:nvSpPr>
          <p:cNvPr id="8" name="Oval 7">
            <a:extLst>
              <a:ext uri="{FF2B5EF4-FFF2-40B4-BE49-F238E27FC236}">
                <a16:creationId xmlns:a16="http://schemas.microsoft.com/office/drawing/2014/main" id="{FACBFD16-1C91-4F87-9651-CBCBCA6E135C}"/>
              </a:ext>
            </a:extLst>
          </p:cNvPr>
          <p:cNvSpPr/>
          <p:nvPr/>
        </p:nvSpPr>
        <p:spPr>
          <a:xfrm>
            <a:off x="11619052" y="6338103"/>
            <a:ext cx="491924" cy="472632"/>
          </a:xfrm>
          <a:prstGeom prst="ellipse">
            <a:avLst/>
          </a:prstGeom>
          <a:solidFill>
            <a:schemeClr val="tx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GB"/>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GB" sz="1000" dirty="0">
                <a:cs typeface="Calibri"/>
              </a:rPr>
              <a:t>26</a:t>
            </a:r>
          </a:p>
        </p:txBody>
      </p:sp>
      <p:pic>
        <p:nvPicPr>
          <p:cNvPr id="5" name="Picture 6" descr="Diagram, schematic&#10;&#10;Description automatically generated">
            <a:extLst>
              <a:ext uri="{FF2B5EF4-FFF2-40B4-BE49-F238E27FC236}">
                <a16:creationId xmlns:a16="http://schemas.microsoft.com/office/drawing/2014/main" id="{89AFCDFA-9629-4C69-81D9-2E58D5E86E18}"/>
              </a:ext>
            </a:extLst>
          </p:cNvPr>
          <p:cNvPicPr>
            <a:picLocks noChangeAspect="1"/>
          </p:cNvPicPr>
          <p:nvPr/>
        </p:nvPicPr>
        <p:blipFill>
          <a:blip r:embed="rId3"/>
          <a:stretch>
            <a:fillRect/>
          </a:stretch>
        </p:blipFill>
        <p:spPr>
          <a:xfrm>
            <a:off x="1262919" y="629510"/>
            <a:ext cx="8908755" cy="5999842"/>
          </a:xfrm>
          <a:prstGeom prst="rect">
            <a:avLst/>
          </a:prstGeom>
        </p:spPr>
      </p:pic>
      <p:sp>
        <p:nvSpPr>
          <p:cNvPr id="4" name="TextBox 3">
            <a:extLst>
              <a:ext uri="{FF2B5EF4-FFF2-40B4-BE49-F238E27FC236}">
                <a16:creationId xmlns:a16="http://schemas.microsoft.com/office/drawing/2014/main" id="{BD66E000-A905-4F7E-B8C2-8E4AD89DCE9F}"/>
              </a:ext>
            </a:extLst>
          </p:cNvPr>
          <p:cNvSpPr txBox="1"/>
          <p:nvPr/>
        </p:nvSpPr>
        <p:spPr>
          <a:xfrm>
            <a:off x="7427686" y="2057399"/>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GB" dirty="0">
              <a:cs typeface="Calibri"/>
            </a:endParaRPr>
          </a:p>
        </p:txBody>
      </p:sp>
      <p:sp>
        <p:nvSpPr>
          <p:cNvPr id="7" name="TextBox 6">
            <a:extLst>
              <a:ext uri="{FF2B5EF4-FFF2-40B4-BE49-F238E27FC236}">
                <a16:creationId xmlns:a16="http://schemas.microsoft.com/office/drawing/2014/main" id="{5A3D9C4B-3065-474C-BD6C-2853219125EB}"/>
              </a:ext>
            </a:extLst>
          </p:cNvPr>
          <p:cNvSpPr txBox="1"/>
          <p:nvPr/>
        </p:nvSpPr>
        <p:spPr>
          <a:xfrm>
            <a:off x="2810329" y="297542"/>
            <a:ext cx="534669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GB" i="1" dirty="0">
              <a:solidFill>
                <a:schemeClr val="bg1"/>
              </a:solidFill>
              <a:cs typeface="Calibri"/>
            </a:endParaRPr>
          </a:p>
        </p:txBody>
      </p:sp>
    </p:spTree>
    <p:extLst>
      <p:ext uri="{BB962C8B-B14F-4D97-AF65-F5344CB8AC3E}">
        <p14:creationId xmlns:p14="http://schemas.microsoft.com/office/powerpoint/2010/main" val="62155365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Rectangle 7"/>
          <p:cNvSpPr>
            <a:spLocks noMove="1" noResize="1"/>
          </p:cNvSpPr>
          <p:nvPr/>
        </p:nvSpPr>
        <p:spPr>
          <a:xfrm>
            <a:off x="0" y="0"/>
            <a:ext cx="4653308" cy="6858000"/>
          </a:xfrm>
          <a:prstGeom prst="rect">
            <a:avLst/>
          </a:prstGeom>
          <a:solidFill>
            <a:srgbClr val="B01513"/>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EA6312"/>
              </a:solidFill>
              <a:uFillTx/>
              <a:latin typeface="Century Gothic"/>
              <a:ea typeface=""/>
              <a:cs typeface=""/>
            </a:endParaRPr>
          </a:p>
        </p:txBody>
      </p:sp>
      <p:sp>
        <p:nvSpPr>
          <p:cNvPr id="8" name="Content Placeholder">
            <a:extLst>
              <a:ext uri="{FF2B5EF4-FFF2-40B4-BE49-F238E27FC236}">
                <a16:creationId xmlns:a16="http://schemas.microsoft.com/office/drawing/2014/main" id="{5DFD1A08-D1D0-451E-8C08-CB13F266CB9A}"/>
              </a:ext>
            </a:extLst>
          </p:cNvPr>
          <p:cNvSpPr txBox="1">
            <a:spLocks/>
          </p:cNvSpPr>
          <p:nvPr/>
        </p:nvSpPr>
        <p:spPr>
          <a:xfrm>
            <a:off x="4651808" y="869655"/>
            <a:ext cx="6437736" cy="6852005"/>
          </a:xfrm>
          <a:prstGeom prst="rect">
            <a:avLst/>
          </a:prstGeom>
          <a:noFill/>
          <a:ln>
            <a:noFill/>
          </a:ln>
        </p:spPr>
        <p:txBody>
          <a:bodyPr vert="horz" wrap="square" lIns="91440" tIns="45720" rIns="91440" bIns="45720" anchor="ctr" anchorCtr="0" compatLnSpc="1">
            <a:normAutofit/>
          </a:bodyPr>
          <a:lstStyle>
            <a:lvl1pPr marL="342900" marR="0" lvl="0" indent="-342900" algn="l" defTabSz="457200" rtl="0" fontAlgn="auto" hangingPunct="1">
              <a:lnSpc>
                <a:spcPct val="100000"/>
              </a:lnSpc>
              <a:spcBef>
                <a:spcPts val="1000"/>
              </a:spcBef>
              <a:spcAft>
                <a:spcPts val="0"/>
              </a:spcAft>
              <a:buClr>
                <a:srgbClr val="8AD0D6"/>
              </a:buClr>
              <a:buSzPct val="80000"/>
              <a:buFont typeface="Wingdings 3"/>
              <a:buChar char=""/>
              <a:tabLst/>
              <a:defRPr lang="en-US" sz="2000" b="0" i="0" u="none" strike="noStrike" kern="1200" cap="none" spc="0" baseline="0">
                <a:solidFill>
                  <a:srgbClr val="FFFFFF"/>
                </a:solidFill>
                <a:uFillTx/>
                <a:latin typeface="Century Gothic"/>
              </a:defRPr>
            </a:lvl1pPr>
            <a:lvl2pPr marL="742950" marR="0" lvl="1" indent="-285750" algn="l" defTabSz="457200" rtl="0" fontAlgn="auto" hangingPunct="1">
              <a:lnSpc>
                <a:spcPct val="100000"/>
              </a:lnSpc>
              <a:spcBef>
                <a:spcPts val="1000"/>
              </a:spcBef>
              <a:spcAft>
                <a:spcPts val="0"/>
              </a:spcAft>
              <a:buClr>
                <a:srgbClr val="8AD0D6"/>
              </a:buClr>
              <a:buSzPct val="80000"/>
              <a:buFont typeface="Wingdings 3"/>
              <a:buChar char=""/>
              <a:tabLst/>
              <a:defRPr lang="en-US" sz="1800" b="0" i="0" u="none" strike="noStrike" kern="1200" cap="none" spc="0" baseline="0">
                <a:solidFill>
                  <a:srgbClr val="FFFFFF"/>
                </a:solidFill>
                <a:uFillTx/>
                <a:latin typeface="Century Gothic"/>
              </a:defRPr>
            </a:lvl2pPr>
            <a:lvl3pPr marL="1143000" marR="0" lvl="2" indent="-228600" algn="l" defTabSz="457200" rtl="0" fontAlgn="auto" hangingPunct="1">
              <a:lnSpc>
                <a:spcPct val="100000"/>
              </a:lnSpc>
              <a:spcBef>
                <a:spcPts val="1000"/>
              </a:spcBef>
              <a:spcAft>
                <a:spcPts val="0"/>
              </a:spcAft>
              <a:buClr>
                <a:srgbClr val="8AD0D6"/>
              </a:buClr>
              <a:buSzPct val="80000"/>
              <a:buFont typeface="Wingdings 3"/>
              <a:buChar char=""/>
              <a:tabLst/>
              <a:defRPr lang="en-US" sz="1600" b="0" i="0" u="none" strike="noStrike" kern="1200" cap="none" spc="0" baseline="0">
                <a:solidFill>
                  <a:srgbClr val="FFFFFF"/>
                </a:solidFill>
                <a:uFillTx/>
                <a:latin typeface="Century Gothic"/>
              </a:defRPr>
            </a:lvl3pPr>
            <a:lvl4pPr marL="1600200" marR="0" lvl="3" indent="-228600" algn="l" defTabSz="457200" rtl="0" fontAlgn="auto" hangingPunct="1">
              <a:lnSpc>
                <a:spcPct val="100000"/>
              </a:lnSpc>
              <a:spcBef>
                <a:spcPts val="1000"/>
              </a:spcBef>
              <a:spcAft>
                <a:spcPts val="0"/>
              </a:spcAft>
              <a:buClr>
                <a:srgbClr val="8AD0D6"/>
              </a:buClr>
              <a:buSzPct val="80000"/>
              <a:buFont typeface="Wingdings 3"/>
              <a:buChar char=""/>
              <a:tabLst/>
              <a:defRPr lang="en-US" sz="1400" b="0" i="0" u="none" strike="noStrike" kern="1200" cap="none" spc="0" baseline="0">
                <a:solidFill>
                  <a:srgbClr val="FFFFFF"/>
                </a:solidFill>
                <a:uFillTx/>
                <a:latin typeface="Century Gothic"/>
              </a:defRPr>
            </a:lvl4pPr>
            <a:lvl5pPr marL="2057400" marR="0" lvl="4" indent="-228600" algn="l" defTabSz="457200" rtl="0" fontAlgn="auto" hangingPunct="1">
              <a:lnSpc>
                <a:spcPct val="100000"/>
              </a:lnSpc>
              <a:spcBef>
                <a:spcPts val="1000"/>
              </a:spcBef>
              <a:spcAft>
                <a:spcPts val="0"/>
              </a:spcAft>
              <a:buClr>
                <a:srgbClr val="8AD0D6"/>
              </a:buClr>
              <a:buSzPct val="80000"/>
              <a:buFont typeface="Wingdings 3"/>
              <a:buChar char=""/>
              <a:tabLst/>
              <a:defRPr lang="en-US" sz="1400" b="0" i="0" u="none" strike="noStrike" kern="1200" cap="none" spc="0" baseline="0">
                <a:solidFill>
                  <a:srgbClr val="FFFFFF"/>
                </a:solidFill>
                <a:uFillTx/>
                <a:latin typeface="Century Gothic"/>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buFont typeface="Arial"/>
              <a:buChar char="•"/>
            </a:pPr>
            <a:r>
              <a:rPr lang="en-GB" sz="1600">
                <a:solidFill>
                  <a:schemeClr val="bg1"/>
                </a:solidFill>
                <a:ea typeface="Arial"/>
                <a:cs typeface="Arial"/>
              </a:rPr>
              <a:t>For customized applications, the digital image processor would be integrated onto a compact system on chip in the CCTV along with the central processing unit that would contain the program to extract the required data like number plate and send it to the centralized database.</a:t>
            </a:r>
            <a:endParaRPr lang="en-US"/>
          </a:p>
          <a:p>
            <a:pPr algn="just">
              <a:buFont typeface="Arial"/>
              <a:buChar char="•"/>
            </a:pPr>
            <a:r>
              <a:rPr lang="en-GB" sz="1600">
                <a:solidFill>
                  <a:schemeClr val="bg1"/>
                </a:solidFill>
                <a:ea typeface="Arial"/>
                <a:cs typeface="Arial"/>
              </a:rPr>
              <a:t>The database server should be configured to send messages and emails directly to the number and e-mail ID associated with the offender's number plate when there is an update. This can be done by running an SQL query to retrieve the relevant information, which is then sent in the form of a notice by putting the information in placeholders of a pre-written text message.</a:t>
            </a:r>
            <a:endParaRPr lang="en-GB" sz="1600">
              <a:solidFill>
                <a:schemeClr val="bg1"/>
              </a:solidFill>
            </a:endParaRPr>
          </a:p>
          <a:p>
            <a:pPr algn="just">
              <a:buFont typeface="Arial"/>
              <a:buChar char="•"/>
            </a:pPr>
            <a:r>
              <a:rPr lang="en-GB" sz="1600">
                <a:solidFill>
                  <a:schemeClr val="bg1"/>
                </a:solidFill>
                <a:ea typeface="Arial"/>
                <a:cs typeface="Arial"/>
              </a:rPr>
              <a:t>The CCTV camera is supposed to store visual data in digital format in its storage medium. The SoC would preferably also have an image sensing unit connected to the image sensor of the camera that would process the visual data received and accordingly adjust the focus and exposure to get the best possible result.</a:t>
            </a:r>
            <a:endParaRPr lang="en-GB" sz="1600">
              <a:solidFill>
                <a:schemeClr val="bg1"/>
              </a:solidFill>
            </a:endParaRPr>
          </a:p>
          <a:p>
            <a:pPr algn="just">
              <a:buFont typeface="Arial"/>
              <a:buChar char="•"/>
            </a:pPr>
            <a:r>
              <a:rPr lang="en-GB" sz="1600">
                <a:solidFill>
                  <a:schemeClr val="bg1"/>
                </a:solidFill>
                <a:ea typeface="Arial"/>
                <a:cs typeface="Arial"/>
              </a:rPr>
              <a:t>If and when a captured image is blurred, sharpening would be done on the image to reinforce the edges of the objects by performing matrix-based calculation on the digital image.</a:t>
            </a:r>
            <a:endParaRPr lang="en-GB" sz="1600">
              <a:solidFill>
                <a:schemeClr val="bg1"/>
              </a:solidFill>
            </a:endParaRPr>
          </a:p>
          <a:p>
            <a:pPr marL="0" indent="0" algn="just">
              <a:buNone/>
            </a:pPr>
            <a:br>
              <a:rPr lang="en-US"/>
            </a:br>
            <a:endParaRPr lang="en-US" sz="1600">
              <a:solidFill>
                <a:schemeClr val="bg1"/>
              </a:solidFill>
            </a:endParaRPr>
          </a:p>
        </p:txBody>
      </p:sp>
      <p:sp>
        <p:nvSpPr>
          <p:cNvPr id="7" name="Title">
            <a:extLst>
              <a:ext uri="{FF2B5EF4-FFF2-40B4-BE49-F238E27FC236}">
                <a16:creationId xmlns:a16="http://schemas.microsoft.com/office/drawing/2014/main" id="{A96A1E0F-FEDC-4665-B141-91593068C5AD}"/>
              </a:ext>
            </a:extLst>
          </p:cNvPr>
          <p:cNvSpPr>
            <a:spLocks noGrp="1"/>
          </p:cNvSpPr>
          <p:nvPr/>
        </p:nvSpPr>
        <p:spPr>
          <a:xfrm>
            <a:off x="4183376" y="-1797096"/>
            <a:ext cx="411025" cy="7531374"/>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endParaRPr lang="en-US" sz="2400" dirty="0">
              <a:solidFill>
                <a:schemeClr val="bg1"/>
              </a:solidFill>
            </a:endParaRPr>
          </a:p>
          <a:p>
            <a:pPr algn="ctr"/>
            <a:r>
              <a:rPr lang="en-US" sz="2400" dirty="0">
                <a:solidFill>
                  <a:schemeClr val="bg1"/>
                </a:solidFill>
              </a:rPr>
              <a:t>F</a:t>
            </a:r>
            <a:br>
              <a:rPr lang="en-US" sz="2400" dirty="0"/>
            </a:br>
            <a:r>
              <a:rPr lang="en-US" sz="2400" dirty="0">
                <a:solidFill>
                  <a:schemeClr val="bg1"/>
                </a:solidFill>
                <a:cs typeface="Calibri Light"/>
              </a:rPr>
              <a:t>U</a:t>
            </a:r>
            <a:br>
              <a:rPr lang="en-US" sz="2400" dirty="0"/>
            </a:br>
            <a:r>
              <a:rPr lang="en-US" sz="2400" dirty="0">
                <a:solidFill>
                  <a:schemeClr val="bg1"/>
                </a:solidFill>
                <a:cs typeface="Calibri Light"/>
              </a:rPr>
              <a:t>T</a:t>
            </a:r>
            <a:br>
              <a:rPr lang="en-US" sz="2400" dirty="0"/>
            </a:br>
            <a:r>
              <a:rPr lang="en-US" sz="2400" dirty="0">
                <a:solidFill>
                  <a:schemeClr val="bg1"/>
                </a:solidFill>
                <a:cs typeface="Calibri Light"/>
              </a:rPr>
              <a:t>U</a:t>
            </a:r>
            <a:br>
              <a:rPr lang="en-US" sz="2400" dirty="0"/>
            </a:br>
            <a:r>
              <a:rPr lang="en-US" sz="2400" dirty="0">
                <a:solidFill>
                  <a:schemeClr val="bg1"/>
                </a:solidFill>
              </a:rPr>
              <a:t>R</a:t>
            </a:r>
            <a:br>
              <a:rPr lang="en-US" sz="2400" dirty="0"/>
            </a:br>
            <a:r>
              <a:rPr lang="en-US" sz="2400" dirty="0">
                <a:solidFill>
                  <a:schemeClr val="bg1"/>
                </a:solidFill>
              </a:rPr>
              <a:t>E</a:t>
            </a:r>
            <a:br>
              <a:rPr lang="en-US" sz="2400" dirty="0"/>
            </a:br>
            <a:r>
              <a:rPr lang="en-US" sz="2400" dirty="0">
                <a:solidFill>
                  <a:schemeClr val="bg1"/>
                </a:solidFill>
                <a:cs typeface="Calibri Light"/>
              </a:rPr>
              <a:t>WORK</a:t>
            </a:r>
            <a:br>
              <a:rPr lang="en-US" sz="2400" dirty="0"/>
            </a:br>
            <a:endParaRPr lang="en-US" sz="2400">
              <a:solidFill>
                <a:srgbClr val="FFFFFF"/>
              </a:solidFill>
              <a:cs typeface="Calibri Light"/>
            </a:endParaRPr>
          </a:p>
        </p:txBody>
      </p:sp>
      <p:pic>
        <p:nvPicPr>
          <p:cNvPr id="3" name="Picture 90" descr="Icon&#10;&#10;Description automatically generated">
            <a:extLst>
              <a:ext uri="{FF2B5EF4-FFF2-40B4-BE49-F238E27FC236}">
                <a16:creationId xmlns:a16="http://schemas.microsoft.com/office/drawing/2014/main" id="{7917F980-0B07-4707-BFA3-F1A690679FC7}"/>
              </a:ext>
            </a:extLst>
          </p:cNvPr>
          <p:cNvPicPr>
            <a:picLocks noChangeAspect="1"/>
          </p:cNvPicPr>
          <p:nvPr/>
        </p:nvPicPr>
        <p:blipFill>
          <a:blip r:embed="rId2"/>
          <a:stretch>
            <a:fillRect/>
          </a:stretch>
        </p:blipFill>
        <p:spPr>
          <a:xfrm>
            <a:off x="11119413" y="-4111"/>
            <a:ext cx="1074517" cy="1059588"/>
          </a:xfrm>
          <a:prstGeom prst="rect">
            <a:avLst/>
          </a:prstGeom>
        </p:spPr>
      </p:pic>
      <p:sp>
        <p:nvSpPr>
          <p:cNvPr id="9" name="Oval 8">
            <a:extLst>
              <a:ext uri="{FF2B5EF4-FFF2-40B4-BE49-F238E27FC236}">
                <a16:creationId xmlns:a16="http://schemas.microsoft.com/office/drawing/2014/main" id="{FACBFD16-1C91-4F87-9651-CBCBCA6E135C}"/>
              </a:ext>
            </a:extLst>
          </p:cNvPr>
          <p:cNvSpPr/>
          <p:nvPr/>
        </p:nvSpPr>
        <p:spPr>
          <a:xfrm>
            <a:off x="11619052" y="6338103"/>
            <a:ext cx="491924" cy="472632"/>
          </a:xfrm>
          <a:prstGeom prst="ellipse">
            <a:avLst/>
          </a:prstGeom>
          <a:solidFill>
            <a:schemeClr val="tx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GB"/>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GB" sz="1000" dirty="0">
                <a:ea typeface="+mn-lt"/>
                <a:cs typeface="+mn-lt"/>
              </a:rPr>
              <a:t>27</a:t>
            </a:r>
          </a:p>
        </p:txBody>
      </p:sp>
      <p:pic>
        <p:nvPicPr>
          <p:cNvPr id="5" name="Picture 6" descr="A picture containing text, person&#10;&#10;Description automatically generated">
            <a:extLst>
              <a:ext uri="{FF2B5EF4-FFF2-40B4-BE49-F238E27FC236}">
                <a16:creationId xmlns:a16="http://schemas.microsoft.com/office/drawing/2014/main" id="{C77E4451-58A4-4A6C-9B59-9918C784EF1E}"/>
              </a:ext>
            </a:extLst>
          </p:cNvPr>
          <p:cNvPicPr>
            <a:picLocks noChangeAspect="1"/>
          </p:cNvPicPr>
          <p:nvPr/>
        </p:nvPicPr>
        <p:blipFill>
          <a:blip r:embed="rId3"/>
          <a:stretch>
            <a:fillRect/>
          </a:stretch>
        </p:blipFill>
        <p:spPr>
          <a:xfrm>
            <a:off x="-1929" y="4037246"/>
            <a:ext cx="4653023" cy="2819214"/>
          </a:xfrm>
          <a:prstGeom prst="rect">
            <a:avLst/>
          </a:prstGeom>
        </p:spPr>
      </p:pic>
    </p:spTree>
    <p:extLst>
      <p:ext uri="{BB962C8B-B14F-4D97-AF65-F5344CB8AC3E}">
        <p14:creationId xmlns:p14="http://schemas.microsoft.com/office/powerpoint/2010/main" val="20853716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Rectangle 7"/>
          <p:cNvSpPr>
            <a:spLocks noMove="1" noResize="1"/>
          </p:cNvSpPr>
          <p:nvPr/>
        </p:nvSpPr>
        <p:spPr>
          <a:xfrm>
            <a:off x="0" y="0"/>
            <a:ext cx="4653308" cy="6858000"/>
          </a:xfrm>
          <a:prstGeom prst="rect">
            <a:avLst/>
          </a:prstGeom>
          <a:solidFill>
            <a:srgbClr val="B01513"/>
          </a:solidFill>
          <a:ln cap="flat">
            <a:noFill/>
            <a:prstDash val="solid"/>
          </a:ln>
        </p:spPr>
        <p:txBody>
          <a:bodyPr vert="horz" wrap="square" lIns="91440" tIns="45720" rIns="91440" bIns="45720" anchor="ctr" anchorCtr="1" compatLnSpc="1">
            <a:noAutofit/>
          </a:bodyPr>
          <a:lstStyle/>
          <a:p>
            <a:pPr algn="ctr">
              <a:defRPr sz="1800" b="0" i="0" u="none" strike="noStrike" kern="0" cap="none" spc="0" baseline="0">
                <a:solidFill>
                  <a:srgbClr val="000000"/>
                </a:solidFill>
                <a:uFillTx/>
              </a:defRPr>
            </a:pPr>
            <a:r>
              <a:rPr lang="en-US" sz="2400">
                <a:solidFill>
                  <a:schemeClr val="bg1"/>
                </a:solidFill>
                <a:latin typeface="Century Gothic"/>
                <a:cs typeface="Calibri" panose="020F0502020204030204"/>
              </a:rPr>
              <a:t>                                                  R</a:t>
            </a:r>
          </a:p>
          <a:p>
            <a:pPr algn="ctr">
              <a:defRPr sz="1800" b="0" i="0" u="none" strike="noStrike" kern="0" cap="none" spc="0" baseline="0">
                <a:solidFill>
                  <a:srgbClr val="000000"/>
                </a:solidFill>
                <a:uFillTx/>
              </a:defRPr>
            </a:pPr>
            <a:r>
              <a:rPr lang="en-US" sz="2400">
                <a:solidFill>
                  <a:schemeClr val="bg1"/>
                </a:solidFill>
                <a:latin typeface="Century Gothic"/>
                <a:cs typeface="Calibri" panose="020F0502020204030204"/>
              </a:rPr>
              <a:t>                                                 E</a:t>
            </a:r>
          </a:p>
          <a:p>
            <a:pPr algn="ctr">
              <a:defRPr sz="1800" b="0" i="0" u="none" strike="noStrike" kern="0" cap="none" spc="0" baseline="0">
                <a:solidFill>
                  <a:srgbClr val="000000"/>
                </a:solidFill>
                <a:uFillTx/>
              </a:defRPr>
            </a:pPr>
            <a:r>
              <a:rPr lang="en-US" sz="2400">
                <a:solidFill>
                  <a:schemeClr val="bg1"/>
                </a:solidFill>
                <a:latin typeface="Century Gothic"/>
                <a:cs typeface="Calibri" panose="020F0502020204030204"/>
              </a:rPr>
              <a:t>                                                  S</a:t>
            </a:r>
          </a:p>
          <a:p>
            <a:pPr algn="ctr">
              <a:defRPr sz="1800" b="0" i="0" u="none" strike="noStrike" kern="0" cap="none" spc="0" baseline="0">
                <a:solidFill>
                  <a:srgbClr val="000000"/>
                </a:solidFill>
                <a:uFillTx/>
              </a:defRPr>
            </a:pPr>
            <a:r>
              <a:rPr lang="en-US" sz="2400">
                <a:solidFill>
                  <a:schemeClr val="bg1"/>
                </a:solidFill>
                <a:latin typeface="Century Gothic"/>
                <a:cs typeface="Calibri" panose="020F0502020204030204"/>
              </a:rPr>
              <a:t>                                                 O</a:t>
            </a:r>
          </a:p>
          <a:p>
            <a:pPr algn="ctr">
              <a:defRPr sz="1800" b="0" i="0" u="none" strike="noStrike" kern="0" cap="none" spc="0" baseline="0">
                <a:solidFill>
                  <a:srgbClr val="000000"/>
                </a:solidFill>
                <a:uFillTx/>
              </a:defRPr>
            </a:pPr>
            <a:r>
              <a:rPr lang="en-US" sz="2400">
                <a:solidFill>
                  <a:schemeClr val="bg1"/>
                </a:solidFill>
                <a:latin typeface="Century Gothic"/>
                <a:cs typeface="Calibri" panose="020F0502020204030204"/>
              </a:rPr>
              <a:t>                                                 U</a:t>
            </a:r>
          </a:p>
          <a:p>
            <a:pPr algn="ctr">
              <a:defRPr sz="1800" b="0" i="0" u="none" strike="noStrike" kern="0" cap="none" spc="0" baseline="0">
                <a:solidFill>
                  <a:srgbClr val="000000"/>
                </a:solidFill>
                <a:uFillTx/>
              </a:defRPr>
            </a:pPr>
            <a:r>
              <a:rPr lang="en-US" sz="2400">
                <a:solidFill>
                  <a:schemeClr val="bg1"/>
                </a:solidFill>
                <a:latin typeface="Century Gothic"/>
                <a:cs typeface="Calibri" panose="020F0502020204030204"/>
              </a:rPr>
              <a:t>                                                 R</a:t>
            </a:r>
          </a:p>
          <a:p>
            <a:pPr algn="ctr">
              <a:defRPr sz="1800" b="0" i="0" u="none" strike="noStrike" kern="0" cap="none" spc="0" baseline="0">
                <a:solidFill>
                  <a:srgbClr val="000000"/>
                </a:solidFill>
                <a:uFillTx/>
              </a:defRPr>
            </a:pPr>
            <a:r>
              <a:rPr lang="en-US" sz="2400">
                <a:solidFill>
                  <a:schemeClr val="bg1"/>
                </a:solidFill>
                <a:latin typeface="Century Gothic"/>
                <a:cs typeface="Calibri" panose="020F0502020204030204"/>
              </a:rPr>
              <a:t>                                                 C</a:t>
            </a:r>
          </a:p>
          <a:p>
            <a:pPr algn="ctr">
              <a:defRPr sz="1800" b="0" i="0" u="none" strike="noStrike" kern="0" cap="none" spc="0" baseline="0">
                <a:solidFill>
                  <a:srgbClr val="000000"/>
                </a:solidFill>
                <a:uFillTx/>
              </a:defRPr>
            </a:pPr>
            <a:r>
              <a:rPr lang="en-US" sz="2400">
                <a:solidFill>
                  <a:schemeClr val="bg1"/>
                </a:solidFill>
                <a:latin typeface="Century Gothic"/>
                <a:cs typeface="Calibri" panose="020F0502020204030204"/>
              </a:rPr>
              <a:t>                                                 E</a:t>
            </a:r>
          </a:p>
          <a:p>
            <a:pPr algn="ctr">
              <a:defRPr sz="1800" b="0" i="0" u="none" strike="noStrike" kern="0" cap="none" spc="0" baseline="0">
                <a:solidFill>
                  <a:srgbClr val="000000"/>
                </a:solidFill>
                <a:uFillTx/>
              </a:defRPr>
            </a:pPr>
            <a:r>
              <a:rPr lang="en-US" sz="2400">
                <a:solidFill>
                  <a:schemeClr val="bg1"/>
                </a:solidFill>
                <a:latin typeface="Century Gothic"/>
                <a:cs typeface="Calibri" panose="020F0502020204030204"/>
              </a:rPr>
              <a:t>                                                  S</a:t>
            </a:r>
            <a:endParaRPr lang="en-US">
              <a:solidFill>
                <a:schemeClr val="bg1"/>
              </a:solidFill>
            </a:endParaRPr>
          </a:p>
          <a:p>
            <a:pPr algn="ctr">
              <a:defRPr sz="1800" b="0" i="0" u="none" strike="noStrike" kern="0" cap="none" spc="0" baseline="0">
                <a:solidFill>
                  <a:srgbClr val="000000"/>
                </a:solidFill>
                <a:uFillTx/>
              </a:defRPr>
            </a:pPr>
            <a:endParaRPr lang="en-US" sz="2400">
              <a:solidFill>
                <a:schemeClr val="bg1"/>
              </a:solidFill>
              <a:latin typeface="Century Gothic"/>
              <a:cs typeface="Calibri" panose="020F0502020204030204"/>
            </a:endParaRPr>
          </a:p>
        </p:txBody>
      </p:sp>
      <p:sp>
        <p:nvSpPr>
          <p:cNvPr id="3" name="Content Placeholder"/>
          <p:cNvSpPr txBox="1">
            <a:spLocks noGrp="1"/>
          </p:cNvSpPr>
          <p:nvPr>
            <p:ph idx="1"/>
          </p:nvPr>
        </p:nvSpPr>
        <p:spPr>
          <a:xfrm>
            <a:off x="5101995" y="1033784"/>
            <a:ext cx="6624251" cy="6100447"/>
          </a:xfrm>
          <a:prstGeom prst="rect">
            <a:avLst/>
          </a:prstGeom>
          <a:noFill/>
          <a:ln>
            <a:noFill/>
          </a:ln>
        </p:spPr>
        <p:txBody>
          <a:bodyPr vert="horz" wrap="square" lIns="91440" tIns="45720" rIns="91440" bIns="45720" anchor="ctr" anchorCtr="0" compatLnSpc="1">
            <a:normAutofit/>
          </a:bodyPr>
          <a:lstStyle/>
          <a:p>
            <a:pPr lvl="0"/>
            <a:endParaRPr lang="en-US" u="sng">
              <a:solidFill>
                <a:srgbClr val="50B9C1"/>
              </a:solidFill>
            </a:endParaRPr>
          </a:p>
          <a:p>
            <a:pPr marL="457200" lvl="0" indent="-457200">
              <a:buAutoNum type="arabicPeriod"/>
            </a:pPr>
            <a:endParaRPr lang="en-US" u="sng">
              <a:solidFill>
                <a:srgbClr val="50B9C1"/>
              </a:solidFill>
            </a:endParaRPr>
          </a:p>
          <a:p>
            <a:pPr lvl="0"/>
            <a:endParaRPr lang="en-US" u="sng">
              <a:solidFill>
                <a:srgbClr val="50B9C1"/>
              </a:solidFill>
            </a:endParaRPr>
          </a:p>
          <a:p>
            <a:pPr lvl="0"/>
            <a:endParaRPr lang="en-US" u="sng">
              <a:solidFill>
                <a:srgbClr val="50B9C1"/>
              </a:solidFill>
            </a:endParaRPr>
          </a:p>
          <a:p>
            <a:pPr lvl="0"/>
            <a:endParaRPr lang="en-US">
              <a:solidFill>
                <a:srgbClr val="50B9C1"/>
              </a:solidFill>
            </a:endParaRPr>
          </a:p>
          <a:p>
            <a:pPr lvl="0"/>
            <a:endParaRPr lang="en-US" u="sng">
              <a:solidFill>
                <a:srgbClr val="50B9C1"/>
              </a:solidFill>
            </a:endParaRPr>
          </a:p>
        </p:txBody>
      </p:sp>
      <p:sp>
        <p:nvSpPr>
          <p:cNvPr id="4" name="TextBox 3">
            <a:extLst>
              <a:ext uri="{FF2B5EF4-FFF2-40B4-BE49-F238E27FC236}">
                <a16:creationId xmlns:a16="http://schemas.microsoft.com/office/drawing/2014/main" id="{9D6A1B1C-886A-4507-9E39-A2DB1E93DEB7}"/>
              </a:ext>
            </a:extLst>
          </p:cNvPr>
          <p:cNvSpPr txBox="1"/>
          <p:nvPr/>
        </p:nvSpPr>
        <p:spPr>
          <a:xfrm>
            <a:off x="5105282" y="-33215"/>
            <a:ext cx="521493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solidFill>
                <a:schemeClr val="bg1"/>
              </a:solidFill>
              <a:cs typeface="Segoe UI"/>
            </a:endParaRPr>
          </a:p>
        </p:txBody>
      </p:sp>
      <p:sp>
        <p:nvSpPr>
          <p:cNvPr id="6" name="TextBox 5">
            <a:extLst>
              <a:ext uri="{FF2B5EF4-FFF2-40B4-BE49-F238E27FC236}">
                <a16:creationId xmlns:a16="http://schemas.microsoft.com/office/drawing/2014/main" id="{2EB2D979-CD8C-427D-9F50-57CE616C86C0}"/>
              </a:ext>
            </a:extLst>
          </p:cNvPr>
          <p:cNvSpPr txBox="1"/>
          <p:nvPr/>
        </p:nvSpPr>
        <p:spPr>
          <a:xfrm>
            <a:off x="4830734" y="888020"/>
            <a:ext cx="5772838" cy="535531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chemeClr val="bg1"/>
                </a:solidFill>
                <a:cs typeface="Calibri"/>
              </a:rPr>
              <a:t>Website</a:t>
            </a:r>
          </a:p>
          <a:p>
            <a:r>
              <a:rPr lang="en-US" b="1">
                <a:ea typeface="+mn-lt"/>
                <a:cs typeface="+mn-lt"/>
                <a:hlinkClick r:id="rId2"/>
              </a:rPr>
              <a:t>• India: triple riding prosecutions by Delhi traffic police 2020 | Statista</a:t>
            </a:r>
            <a:endParaRPr lang="en-US" b="1">
              <a:ea typeface="+mn-lt"/>
              <a:cs typeface="+mn-lt"/>
            </a:endParaRPr>
          </a:p>
          <a:p>
            <a:endParaRPr lang="en-US" b="1">
              <a:ea typeface="+mn-lt"/>
              <a:cs typeface="+mn-lt"/>
            </a:endParaRPr>
          </a:p>
          <a:p>
            <a:r>
              <a:rPr lang="en-US" b="1">
                <a:ea typeface="+mn-lt"/>
                <a:cs typeface="+mn-lt"/>
                <a:hlinkClick r:id="rId3"/>
              </a:rPr>
              <a:t>Mission Road Safety on Twitter: "Tripple riding is not only dangerous for whoever rides but also to the other people around them. Don't indulge in tripple riding or over loading on two wheelers. https://t.co/CvVa1qxx77" / Twitter</a:t>
            </a:r>
            <a:endParaRPr lang="en-US" b="1">
              <a:ea typeface="+mn-lt"/>
              <a:cs typeface="+mn-lt"/>
            </a:endParaRPr>
          </a:p>
          <a:p>
            <a:endParaRPr lang="en-US" b="1">
              <a:ea typeface="+mn-lt"/>
              <a:cs typeface="+mn-lt"/>
            </a:endParaRPr>
          </a:p>
          <a:p>
            <a:r>
              <a:rPr lang="en-US" b="1">
                <a:ea typeface="+mn-lt"/>
                <a:cs typeface="+mn-lt"/>
                <a:hlinkClick r:id="rId4"/>
              </a:rPr>
              <a:t>SRM Institute of Science and Technology releases engineering rank list | The News Minute</a:t>
            </a:r>
            <a:endParaRPr lang="en-US" b="1">
              <a:ea typeface="+mn-lt"/>
              <a:cs typeface="+mn-lt"/>
            </a:endParaRPr>
          </a:p>
          <a:p>
            <a:endParaRPr lang="en-US" b="1">
              <a:ea typeface="+mn-lt"/>
              <a:cs typeface="+mn-lt"/>
            </a:endParaRPr>
          </a:p>
          <a:p>
            <a:r>
              <a:rPr lang="en-US" b="1">
                <a:ea typeface="+mn-lt"/>
                <a:cs typeface="+mn-lt"/>
                <a:hlinkClick r:id="rId5"/>
              </a:rPr>
              <a:t>Stanley focuses on the future of remote monitoring | SecurityWorldMarket.com</a:t>
            </a:r>
            <a:endParaRPr lang="en-US" b="1">
              <a:ea typeface="+mn-lt"/>
              <a:cs typeface="+mn-lt"/>
            </a:endParaRPr>
          </a:p>
          <a:p>
            <a:endParaRPr lang="en-US" b="1">
              <a:cs typeface="Calibri"/>
            </a:endParaRPr>
          </a:p>
          <a:p>
            <a:endParaRPr lang="en-US" b="1">
              <a:cs typeface="Calibri"/>
            </a:endParaRPr>
          </a:p>
          <a:p>
            <a:endParaRPr lang="en-US" b="1">
              <a:cs typeface="Calibri"/>
            </a:endParaRPr>
          </a:p>
          <a:p>
            <a:endParaRPr lang="en-US" b="1">
              <a:solidFill>
                <a:schemeClr val="bg1"/>
              </a:solidFill>
              <a:cs typeface="Calibri"/>
            </a:endParaRPr>
          </a:p>
        </p:txBody>
      </p:sp>
      <p:pic>
        <p:nvPicPr>
          <p:cNvPr id="5" name="Picture 90" descr="Icon&#10;&#10;Description automatically generated">
            <a:extLst>
              <a:ext uri="{FF2B5EF4-FFF2-40B4-BE49-F238E27FC236}">
                <a16:creationId xmlns:a16="http://schemas.microsoft.com/office/drawing/2014/main" id="{A8C44FA8-08F5-42DD-8F51-53E6CE09E7C3}"/>
              </a:ext>
            </a:extLst>
          </p:cNvPr>
          <p:cNvPicPr>
            <a:picLocks noChangeAspect="1"/>
          </p:cNvPicPr>
          <p:nvPr/>
        </p:nvPicPr>
        <p:blipFill>
          <a:blip r:embed="rId6"/>
          <a:stretch>
            <a:fillRect/>
          </a:stretch>
        </p:blipFill>
        <p:spPr>
          <a:xfrm>
            <a:off x="11119413" y="-4111"/>
            <a:ext cx="1074517" cy="1059588"/>
          </a:xfrm>
          <a:prstGeom prst="rect">
            <a:avLst/>
          </a:prstGeom>
        </p:spPr>
      </p:pic>
      <p:sp>
        <p:nvSpPr>
          <p:cNvPr id="7" name="Oval 6">
            <a:extLst>
              <a:ext uri="{FF2B5EF4-FFF2-40B4-BE49-F238E27FC236}">
                <a16:creationId xmlns:a16="http://schemas.microsoft.com/office/drawing/2014/main" id="{FACBFD16-1C91-4F87-9651-CBCBCA6E135C}"/>
              </a:ext>
            </a:extLst>
          </p:cNvPr>
          <p:cNvSpPr/>
          <p:nvPr/>
        </p:nvSpPr>
        <p:spPr>
          <a:xfrm>
            <a:off x="11619052" y="6338103"/>
            <a:ext cx="491924" cy="472632"/>
          </a:xfrm>
          <a:prstGeom prst="ellipse">
            <a:avLst/>
          </a:prstGeom>
          <a:solidFill>
            <a:schemeClr val="tx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GB"/>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GB" sz="1000" dirty="0">
                <a:ea typeface="+mn-lt"/>
                <a:cs typeface="+mn-lt"/>
              </a:rPr>
              <a:t>28</a:t>
            </a:r>
          </a:p>
        </p:txBody>
      </p:sp>
      <p:sp>
        <p:nvSpPr>
          <p:cNvPr id="8" name="TextBox 7">
            <a:extLst>
              <a:ext uri="{FF2B5EF4-FFF2-40B4-BE49-F238E27FC236}">
                <a16:creationId xmlns:a16="http://schemas.microsoft.com/office/drawing/2014/main" id="{5ACCE871-0AC4-4918-ADD4-36FEB3353C83}"/>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GB" dirty="0">
              <a:cs typeface="Calibri"/>
            </a:endParaRPr>
          </a:p>
        </p:txBody>
      </p:sp>
    </p:spTree>
    <p:extLst>
      <p:ext uri="{BB962C8B-B14F-4D97-AF65-F5344CB8AC3E}">
        <p14:creationId xmlns:p14="http://schemas.microsoft.com/office/powerpoint/2010/main" val="36822583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6" name="Content Placeholder">
            <a:extLst>
              <a:ext uri="{FF2B5EF4-FFF2-40B4-BE49-F238E27FC236}">
                <a16:creationId xmlns:a16="http://schemas.microsoft.com/office/drawing/2014/main" id="{1357C8CB-A3FB-474A-BDCB-AC3C94F36AA1}"/>
              </a:ext>
            </a:extLst>
          </p:cNvPr>
          <p:cNvGraphicFramePr>
            <a:graphicFrameLocks noGrp="1"/>
          </p:cNvGraphicFramePr>
          <p:nvPr>
            <p:ph idx="1"/>
            <p:extLst>
              <p:ext uri="{D42A27DB-BD31-4B8C-83A1-F6EECF244321}">
                <p14:modId xmlns:p14="http://schemas.microsoft.com/office/powerpoint/2010/main" val="1208199972"/>
              </p:ext>
            </p:extLst>
          </p:nvPr>
        </p:nvGraphicFramePr>
        <p:xfrm>
          <a:off x="4689316" y="1185217"/>
          <a:ext cx="6104761" cy="546417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6" name="Picture 90" descr="Icon&#10;&#10;Description automatically generated">
            <a:extLst>
              <a:ext uri="{FF2B5EF4-FFF2-40B4-BE49-F238E27FC236}">
                <a16:creationId xmlns:a16="http://schemas.microsoft.com/office/drawing/2014/main" id="{8A991679-3466-45F3-866F-3EFA53374052}"/>
              </a:ext>
            </a:extLst>
          </p:cNvPr>
          <p:cNvPicPr>
            <a:picLocks noChangeAspect="1"/>
          </p:cNvPicPr>
          <p:nvPr/>
        </p:nvPicPr>
        <p:blipFill>
          <a:blip r:embed="rId7"/>
          <a:stretch>
            <a:fillRect/>
          </a:stretch>
        </p:blipFill>
        <p:spPr>
          <a:xfrm>
            <a:off x="11119413" y="-4111"/>
            <a:ext cx="1074517" cy="1059588"/>
          </a:xfrm>
          <a:prstGeom prst="rect">
            <a:avLst/>
          </a:prstGeom>
        </p:spPr>
      </p:pic>
      <p:sp>
        <p:nvSpPr>
          <p:cNvPr id="39" name="Title">
            <a:extLst>
              <a:ext uri="{FF2B5EF4-FFF2-40B4-BE49-F238E27FC236}">
                <a16:creationId xmlns:a16="http://schemas.microsoft.com/office/drawing/2014/main" id="{B5628BBA-7148-42D7-AF9B-240498D93F39}"/>
              </a:ext>
            </a:extLst>
          </p:cNvPr>
          <p:cNvSpPr>
            <a:spLocks noGrp="1"/>
          </p:cNvSpPr>
          <p:nvPr/>
        </p:nvSpPr>
        <p:spPr>
          <a:xfrm>
            <a:off x="565151" y="770889"/>
            <a:ext cx="6303813" cy="3395469"/>
          </a:xfrm>
          <a:prstGeom prst="rect">
            <a:avLst/>
          </a:prstGeom>
        </p:spPr>
        <p:txBody>
          <a:bodyPr vert="horz" lIns="91440" tIns="45720" rIns="91440" bIns="45720" rtlCol="0" anchor="t">
            <a:normAutofit/>
          </a:bodyPr>
          <a:lst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a:t>PROFESSOR IN  CHARGE</a:t>
            </a:r>
          </a:p>
        </p:txBody>
      </p:sp>
      <p:pic>
        <p:nvPicPr>
          <p:cNvPr id="22" name="Picture 22">
            <a:extLst>
              <a:ext uri="{FF2B5EF4-FFF2-40B4-BE49-F238E27FC236}">
                <a16:creationId xmlns:a16="http://schemas.microsoft.com/office/drawing/2014/main" id="{27FE375A-0121-4932-BEE4-B2E783A4DE9D}"/>
              </a:ext>
            </a:extLst>
          </p:cNvPr>
          <p:cNvPicPr>
            <a:picLocks noChangeAspect="1"/>
          </p:cNvPicPr>
          <p:nvPr/>
        </p:nvPicPr>
        <p:blipFill>
          <a:blip r:embed="rId8"/>
          <a:stretch>
            <a:fillRect/>
          </a:stretch>
        </p:blipFill>
        <p:spPr>
          <a:xfrm>
            <a:off x="567159" y="1453577"/>
            <a:ext cx="3927094" cy="5050838"/>
          </a:xfrm>
          <a:prstGeom prst="rect">
            <a:avLst/>
          </a:prstGeom>
        </p:spPr>
      </p:pic>
      <p:pic>
        <p:nvPicPr>
          <p:cNvPr id="23" name="Picture 23">
            <a:extLst>
              <a:ext uri="{FF2B5EF4-FFF2-40B4-BE49-F238E27FC236}">
                <a16:creationId xmlns:a16="http://schemas.microsoft.com/office/drawing/2014/main" id="{9AFA654F-9B5B-4C61-B9CD-77A64ED1D914}"/>
              </a:ext>
            </a:extLst>
          </p:cNvPr>
          <p:cNvPicPr>
            <a:picLocks noChangeAspect="1"/>
          </p:cNvPicPr>
          <p:nvPr/>
        </p:nvPicPr>
        <p:blipFill>
          <a:blip r:embed="rId9"/>
          <a:stretch>
            <a:fillRect/>
          </a:stretch>
        </p:blipFill>
        <p:spPr>
          <a:xfrm>
            <a:off x="570978" y="4371"/>
            <a:ext cx="1676400" cy="962025"/>
          </a:xfrm>
          <a:prstGeom prst="rect">
            <a:avLst/>
          </a:prstGeom>
        </p:spPr>
      </p:pic>
      <p:sp>
        <p:nvSpPr>
          <p:cNvPr id="24" name="Oval 23">
            <a:extLst>
              <a:ext uri="{FF2B5EF4-FFF2-40B4-BE49-F238E27FC236}">
                <a16:creationId xmlns:a16="http://schemas.microsoft.com/office/drawing/2014/main" id="{69D442C8-48BB-41FD-A52B-1354FE9ABF47}"/>
              </a:ext>
            </a:extLst>
          </p:cNvPr>
          <p:cNvSpPr/>
          <p:nvPr/>
        </p:nvSpPr>
        <p:spPr>
          <a:xfrm>
            <a:off x="11619052" y="6338103"/>
            <a:ext cx="491924" cy="472632"/>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GB"/>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GB" sz="1000"/>
              <a:t>3</a:t>
            </a:r>
          </a:p>
        </p:txBody>
      </p:sp>
    </p:spTree>
    <p:extLst>
      <p:ext uri="{BB962C8B-B14F-4D97-AF65-F5344CB8AC3E}">
        <p14:creationId xmlns:p14="http://schemas.microsoft.com/office/powerpoint/2010/main" val="11073817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cNvSpPr>
            <a:spLocks noGrp="1"/>
          </p:cNvSpPr>
          <p:nvPr>
            <p:ph type="ctrTitle"/>
          </p:nvPr>
        </p:nvSpPr>
        <p:spPr>
          <a:xfrm>
            <a:off x="4739751" y="768334"/>
            <a:ext cx="6479629" cy="2866405"/>
          </a:xfrm>
        </p:spPr>
        <p:txBody>
          <a:bodyPr>
            <a:normAutofit/>
          </a:bodyPr>
          <a:lstStyle/>
          <a:p>
            <a:r>
              <a:rPr lang="en-US"/>
              <a:t>Team member details</a:t>
            </a:r>
          </a:p>
        </p:txBody>
      </p:sp>
      <p:pic>
        <p:nvPicPr>
          <p:cNvPr id="5" name="Picture 4" descr="Large skydiving group mid-air">
            <a:extLst>
              <a:ext uri="{FF2B5EF4-FFF2-40B4-BE49-F238E27FC236}">
                <a16:creationId xmlns:a16="http://schemas.microsoft.com/office/drawing/2014/main" id="{7386755F-071D-407E-8EAF-4DF42A66B121}"/>
              </a:ext>
            </a:extLst>
          </p:cNvPr>
          <p:cNvPicPr>
            <a:picLocks noChangeAspect="1"/>
          </p:cNvPicPr>
          <p:nvPr/>
        </p:nvPicPr>
        <p:blipFill rotWithShape="1">
          <a:blip r:embed="rId2"/>
          <a:srcRect l="30575" r="28897" b="3"/>
          <a:stretch/>
        </p:blipFill>
        <p:spPr>
          <a:xfrm>
            <a:off x="20" y="1"/>
            <a:ext cx="4173349" cy="6857999"/>
          </a:xfrm>
          <a:prstGeom prst="rect">
            <a:avLst/>
          </a:prstGeom>
        </p:spPr>
      </p:pic>
      <p:pic>
        <p:nvPicPr>
          <p:cNvPr id="4" name="Picture 90" descr="Icon&#10;&#10;Description automatically generated">
            <a:extLst>
              <a:ext uri="{FF2B5EF4-FFF2-40B4-BE49-F238E27FC236}">
                <a16:creationId xmlns:a16="http://schemas.microsoft.com/office/drawing/2014/main" id="{7CB914BB-DC3B-4DBC-A39F-854A9B51A4D7}"/>
              </a:ext>
            </a:extLst>
          </p:cNvPr>
          <p:cNvPicPr>
            <a:picLocks noChangeAspect="1"/>
          </p:cNvPicPr>
          <p:nvPr/>
        </p:nvPicPr>
        <p:blipFill>
          <a:blip r:embed="rId3"/>
          <a:stretch>
            <a:fillRect/>
          </a:stretch>
        </p:blipFill>
        <p:spPr>
          <a:xfrm>
            <a:off x="11119413" y="-4111"/>
            <a:ext cx="1074517" cy="1059588"/>
          </a:xfrm>
          <a:prstGeom prst="rect">
            <a:avLst/>
          </a:prstGeom>
        </p:spPr>
      </p:pic>
      <p:sp>
        <p:nvSpPr>
          <p:cNvPr id="6" name="Oval 5">
            <a:extLst>
              <a:ext uri="{FF2B5EF4-FFF2-40B4-BE49-F238E27FC236}">
                <a16:creationId xmlns:a16="http://schemas.microsoft.com/office/drawing/2014/main" id="{C4913AB5-630B-4126-922E-0B96DE379E4E}"/>
              </a:ext>
            </a:extLst>
          </p:cNvPr>
          <p:cNvSpPr/>
          <p:nvPr/>
        </p:nvSpPr>
        <p:spPr>
          <a:xfrm>
            <a:off x="11619052" y="6338103"/>
            <a:ext cx="491924" cy="472632"/>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GB"/>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GB" sz="1000"/>
              <a:t>4</a:t>
            </a:r>
          </a:p>
        </p:txBody>
      </p:sp>
    </p:spTree>
    <p:extLst>
      <p:ext uri="{BB962C8B-B14F-4D97-AF65-F5344CB8AC3E}">
        <p14:creationId xmlns:p14="http://schemas.microsoft.com/office/powerpoint/2010/main" val="8555134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a:xfrm>
            <a:off x="565151" y="770889"/>
            <a:ext cx="5333970" cy="3395469"/>
          </a:xfrm>
        </p:spPr>
        <p:txBody>
          <a:bodyPr>
            <a:normAutofit/>
          </a:bodyPr>
          <a:lstStyle/>
          <a:p>
            <a:r>
              <a:rPr lang="en-US"/>
              <a:t>TEAM MEMBER 1</a:t>
            </a:r>
          </a:p>
        </p:txBody>
      </p:sp>
      <p:pic>
        <p:nvPicPr>
          <p:cNvPr id="57" name="Picture 7" descr="Logo&#10;&#10;Description automatically generated">
            <a:extLst>
              <a:ext uri="{FF2B5EF4-FFF2-40B4-BE49-F238E27FC236}">
                <a16:creationId xmlns:a16="http://schemas.microsoft.com/office/drawing/2014/main" id="{37D7D052-895A-402C-8664-35058C46FB21}"/>
              </a:ext>
            </a:extLst>
          </p:cNvPr>
          <p:cNvPicPr>
            <a:picLocks noChangeAspect="1"/>
          </p:cNvPicPr>
          <p:nvPr/>
        </p:nvPicPr>
        <p:blipFill>
          <a:blip r:embed="rId2"/>
          <a:stretch>
            <a:fillRect/>
          </a:stretch>
        </p:blipFill>
        <p:spPr>
          <a:xfrm>
            <a:off x="568304" y="67186"/>
            <a:ext cx="1669107" cy="959309"/>
          </a:xfrm>
          <a:prstGeom prst="rect">
            <a:avLst/>
          </a:prstGeom>
        </p:spPr>
      </p:pic>
      <p:pic>
        <p:nvPicPr>
          <p:cNvPr id="58" name="Picture 58">
            <a:extLst>
              <a:ext uri="{FF2B5EF4-FFF2-40B4-BE49-F238E27FC236}">
                <a16:creationId xmlns:a16="http://schemas.microsoft.com/office/drawing/2014/main" id="{343C2CBF-A88E-43ED-9757-874B9627C762}"/>
              </a:ext>
            </a:extLst>
          </p:cNvPr>
          <p:cNvPicPr>
            <a:picLocks noChangeAspect="1"/>
          </p:cNvPicPr>
          <p:nvPr/>
        </p:nvPicPr>
        <p:blipFill>
          <a:blip r:embed="rId3"/>
          <a:stretch>
            <a:fillRect/>
          </a:stretch>
        </p:blipFill>
        <p:spPr>
          <a:xfrm>
            <a:off x="569934" y="1827755"/>
            <a:ext cx="4371584" cy="4382022"/>
          </a:xfrm>
          <a:prstGeom prst="rect">
            <a:avLst/>
          </a:prstGeom>
        </p:spPr>
      </p:pic>
      <p:graphicFrame>
        <p:nvGraphicFramePr>
          <p:cNvPr id="78" name="Content Placeholder">
            <a:extLst>
              <a:ext uri="{FF2B5EF4-FFF2-40B4-BE49-F238E27FC236}">
                <a16:creationId xmlns:a16="http://schemas.microsoft.com/office/drawing/2014/main" id="{B227D56A-9D65-41D6-BF5A-7CC58297A224}"/>
              </a:ext>
            </a:extLst>
          </p:cNvPr>
          <p:cNvGraphicFramePr>
            <a:graphicFrameLocks/>
          </p:cNvGraphicFramePr>
          <p:nvPr>
            <p:extLst>
              <p:ext uri="{D42A27DB-BD31-4B8C-83A1-F6EECF244321}">
                <p14:modId xmlns:p14="http://schemas.microsoft.com/office/powerpoint/2010/main" val="3451806627"/>
              </p:ext>
            </p:extLst>
          </p:nvPr>
        </p:nvGraphicFramePr>
        <p:xfrm>
          <a:off x="5837535" y="1187067"/>
          <a:ext cx="6209144" cy="566633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19" name="Picture 90" descr="Icon&#10;&#10;Description automatically generated">
            <a:extLst>
              <a:ext uri="{FF2B5EF4-FFF2-40B4-BE49-F238E27FC236}">
                <a16:creationId xmlns:a16="http://schemas.microsoft.com/office/drawing/2014/main" id="{D2F378C9-4B11-4C7F-B05A-4689FAA6E3F8}"/>
              </a:ext>
            </a:extLst>
          </p:cNvPr>
          <p:cNvPicPr>
            <a:picLocks noChangeAspect="1"/>
          </p:cNvPicPr>
          <p:nvPr/>
        </p:nvPicPr>
        <p:blipFill>
          <a:blip r:embed="rId9"/>
          <a:stretch>
            <a:fillRect/>
          </a:stretch>
        </p:blipFill>
        <p:spPr>
          <a:xfrm>
            <a:off x="11119413" y="-4111"/>
            <a:ext cx="1074517" cy="1059588"/>
          </a:xfrm>
          <a:prstGeom prst="rect">
            <a:avLst/>
          </a:prstGeom>
        </p:spPr>
      </p:pic>
      <p:sp>
        <p:nvSpPr>
          <p:cNvPr id="23" name="Oval 22">
            <a:extLst>
              <a:ext uri="{FF2B5EF4-FFF2-40B4-BE49-F238E27FC236}">
                <a16:creationId xmlns:a16="http://schemas.microsoft.com/office/drawing/2014/main" id="{D06C39A2-F516-4019-AA4A-DC2498BBFFB9}"/>
              </a:ext>
            </a:extLst>
          </p:cNvPr>
          <p:cNvSpPr/>
          <p:nvPr/>
        </p:nvSpPr>
        <p:spPr>
          <a:xfrm>
            <a:off x="11619052" y="6338103"/>
            <a:ext cx="491924" cy="472632"/>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GB"/>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GB" sz="1000"/>
              <a:t>5</a:t>
            </a:r>
          </a:p>
        </p:txBody>
      </p:sp>
    </p:spTree>
    <p:extLst>
      <p:ext uri="{BB962C8B-B14F-4D97-AF65-F5344CB8AC3E}">
        <p14:creationId xmlns:p14="http://schemas.microsoft.com/office/powerpoint/2010/main" val="10473633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a:xfrm>
            <a:off x="565151" y="770889"/>
            <a:ext cx="4801614" cy="3395469"/>
          </a:xfrm>
        </p:spPr>
        <p:txBody>
          <a:bodyPr>
            <a:normAutofit/>
          </a:bodyPr>
          <a:lstStyle/>
          <a:p>
            <a:r>
              <a:rPr lang="en-US"/>
              <a:t>TEAM MEMBER 2</a:t>
            </a:r>
          </a:p>
        </p:txBody>
      </p:sp>
      <p:pic>
        <p:nvPicPr>
          <p:cNvPr id="36" name="Picture 36">
            <a:extLst>
              <a:ext uri="{FF2B5EF4-FFF2-40B4-BE49-F238E27FC236}">
                <a16:creationId xmlns:a16="http://schemas.microsoft.com/office/drawing/2014/main" id="{265F0433-56B2-464A-9CD7-61086B5A25E4}"/>
              </a:ext>
            </a:extLst>
          </p:cNvPr>
          <p:cNvPicPr>
            <a:picLocks noChangeAspect="1"/>
          </p:cNvPicPr>
          <p:nvPr/>
        </p:nvPicPr>
        <p:blipFill>
          <a:blip r:embed="rId2"/>
          <a:stretch>
            <a:fillRect/>
          </a:stretch>
        </p:blipFill>
        <p:spPr>
          <a:xfrm>
            <a:off x="486427" y="1921701"/>
            <a:ext cx="4569912" cy="4580350"/>
          </a:xfrm>
          <a:prstGeom prst="rect">
            <a:avLst/>
          </a:prstGeom>
        </p:spPr>
      </p:pic>
      <p:pic>
        <p:nvPicPr>
          <p:cNvPr id="54" name="Picture 11" descr="Logo&#10;&#10;Description automatically generated">
            <a:extLst>
              <a:ext uri="{FF2B5EF4-FFF2-40B4-BE49-F238E27FC236}">
                <a16:creationId xmlns:a16="http://schemas.microsoft.com/office/drawing/2014/main" id="{7D2BF81E-F91C-40E4-AF7A-762ED7FDF23B}"/>
              </a:ext>
            </a:extLst>
          </p:cNvPr>
          <p:cNvPicPr>
            <a:picLocks noChangeAspect="1"/>
          </p:cNvPicPr>
          <p:nvPr/>
        </p:nvPicPr>
        <p:blipFill>
          <a:blip r:embed="rId3"/>
          <a:stretch>
            <a:fillRect/>
          </a:stretch>
        </p:blipFill>
        <p:spPr>
          <a:xfrm>
            <a:off x="489863" y="2232"/>
            <a:ext cx="846724" cy="845931"/>
          </a:xfrm>
          <a:prstGeom prst="rect">
            <a:avLst/>
          </a:prstGeom>
        </p:spPr>
      </p:pic>
      <p:graphicFrame>
        <p:nvGraphicFramePr>
          <p:cNvPr id="156" name="Content Placeholder">
            <a:extLst>
              <a:ext uri="{FF2B5EF4-FFF2-40B4-BE49-F238E27FC236}">
                <a16:creationId xmlns:a16="http://schemas.microsoft.com/office/drawing/2014/main" id="{70C78CA9-FFF9-4281-AEDD-A84478DECE1E}"/>
              </a:ext>
            </a:extLst>
          </p:cNvPr>
          <p:cNvGraphicFramePr>
            <a:graphicFrameLocks/>
          </p:cNvGraphicFramePr>
          <p:nvPr>
            <p:extLst>
              <p:ext uri="{D42A27DB-BD31-4B8C-83A1-F6EECF244321}">
                <p14:modId xmlns:p14="http://schemas.microsoft.com/office/powerpoint/2010/main" val="1648004497"/>
              </p:ext>
            </p:extLst>
          </p:nvPr>
        </p:nvGraphicFramePr>
        <p:xfrm>
          <a:off x="5837535" y="1187067"/>
          <a:ext cx="6209144" cy="566633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19" name="Picture 90" descr="Icon&#10;&#10;Description automatically generated">
            <a:extLst>
              <a:ext uri="{FF2B5EF4-FFF2-40B4-BE49-F238E27FC236}">
                <a16:creationId xmlns:a16="http://schemas.microsoft.com/office/drawing/2014/main" id="{68B1CADD-ED89-44B7-B395-CD13DA669A7E}"/>
              </a:ext>
            </a:extLst>
          </p:cNvPr>
          <p:cNvPicPr>
            <a:picLocks noChangeAspect="1"/>
          </p:cNvPicPr>
          <p:nvPr/>
        </p:nvPicPr>
        <p:blipFill>
          <a:blip r:embed="rId9"/>
          <a:stretch>
            <a:fillRect/>
          </a:stretch>
        </p:blipFill>
        <p:spPr>
          <a:xfrm>
            <a:off x="11119413" y="-4111"/>
            <a:ext cx="1074517" cy="1059588"/>
          </a:xfrm>
          <a:prstGeom prst="rect">
            <a:avLst/>
          </a:prstGeom>
        </p:spPr>
      </p:pic>
      <p:sp>
        <p:nvSpPr>
          <p:cNvPr id="23" name="Oval 22">
            <a:extLst>
              <a:ext uri="{FF2B5EF4-FFF2-40B4-BE49-F238E27FC236}">
                <a16:creationId xmlns:a16="http://schemas.microsoft.com/office/drawing/2014/main" id="{0B43F100-33EA-4CBD-AE41-1AC3863EF11F}"/>
              </a:ext>
            </a:extLst>
          </p:cNvPr>
          <p:cNvSpPr/>
          <p:nvPr/>
        </p:nvSpPr>
        <p:spPr>
          <a:xfrm>
            <a:off x="11619052" y="6338103"/>
            <a:ext cx="491924" cy="472632"/>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GB"/>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GB" sz="1000"/>
              <a:t>6</a:t>
            </a:r>
          </a:p>
        </p:txBody>
      </p:sp>
    </p:spTree>
    <p:extLst>
      <p:ext uri="{BB962C8B-B14F-4D97-AF65-F5344CB8AC3E}">
        <p14:creationId xmlns:p14="http://schemas.microsoft.com/office/powerpoint/2010/main" val="1635498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a:xfrm>
            <a:off x="565151" y="770889"/>
            <a:ext cx="5438354" cy="3395469"/>
          </a:xfrm>
        </p:spPr>
        <p:txBody>
          <a:bodyPr>
            <a:normAutofit/>
          </a:bodyPr>
          <a:lstStyle/>
          <a:p>
            <a:r>
              <a:rPr lang="en-US"/>
              <a:t>TEAM MEMBER 3</a:t>
            </a:r>
          </a:p>
        </p:txBody>
      </p:sp>
      <p:graphicFrame>
        <p:nvGraphicFramePr>
          <p:cNvPr id="142" name="Content Placeholder">
            <a:extLst>
              <a:ext uri="{FF2B5EF4-FFF2-40B4-BE49-F238E27FC236}">
                <a16:creationId xmlns:a16="http://schemas.microsoft.com/office/drawing/2014/main" id="{8A2A7B04-178E-472F-A400-D35406491711}"/>
              </a:ext>
            </a:extLst>
          </p:cNvPr>
          <p:cNvGraphicFramePr>
            <a:graphicFrameLocks/>
          </p:cNvGraphicFramePr>
          <p:nvPr>
            <p:extLst>
              <p:ext uri="{D42A27DB-BD31-4B8C-83A1-F6EECF244321}">
                <p14:modId xmlns:p14="http://schemas.microsoft.com/office/powerpoint/2010/main" val="1407834634"/>
              </p:ext>
            </p:extLst>
          </p:nvPr>
        </p:nvGraphicFramePr>
        <p:xfrm>
          <a:off x="5837535" y="1187067"/>
          <a:ext cx="6209144" cy="566633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01" name="Picture 101" descr="A person taking a selfie&#10;&#10;Description automatically generated">
            <a:extLst>
              <a:ext uri="{FF2B5EF4-FFF2-40B4-BE49-F238E27FC236}">
                <a16:creationId xmlns:a16="http://schemas.microsoft.com/office/drawing/2014/main" id="{7BFC6726-BF70-4583-B99E-0D5A9DD6ABE9}"/>
              </a:ext>
            </a:extLst>
          </p:cNvPr>
          <p:cNvPicPr>
            <a:picLocks noChangeAspect="1"/>
          </p:cNvPicPr>
          <p:nvPr/>
        </p:nvPicPr>
        <p:blipFill rotWithShape="1">
          <a:blip r:embed="rId7"/>
          <a:srcRect t="24257" r="351" b="248"/>
          <a:stretch/>
        </p:blipFill>
        <p:spPr>
          <a:xfrm>
            <a:off x="740779" y="2089883"/>
            <a:ext cx="3871755" cy="4154801"/>
          </a:xfrm>
          <a:prstGeom prst="rect">
            <a:avLst/>
          </a:prstGeom>
        </p:spPr>
      </p:pic>
      <p:pic>
        <p:nvPicPr>
          <p:cNvPr id="19" name="Picture 90" descr="Icon&#10;&#10;Description automatically generated">
            <a:extLst>
              <a:ext uri="{FF2B5EF4-FFF2-40B4-BE49-F238E27FC236}">
                <a16:creationId xmlns:a16="http://schemas.microsoft.com/office/drawing/2014/main" id="{DA5FE7DB-DADC-4BC3-84CF-29B6184C775A}"/>
              </a:ext>
            </a:extLst>
          </p:cNvPr>
          <p:cNvPicPr>
            <a:picLocks noChangeAspect="1"/>
          </p:cNvPicPr>
          <p:nvPr/>
        </p:nvPicPr>
        <p:blipFill>
          <a:blip r:embed="rId8"/>
          <a:stretch>
            <a:fillRect/>
          </a:stretch>
        </p:blipFill>
        <p:spPr>
          <a:xfrm>
            <a:off x="11119413" y="-4111"/>
            <a:ext cx="1074517" cy="1059588"/>
          </a:xfrm>
          <a:prstGeom prst="rect">
            <a:avLst/>
          </a:prstGeom>
        </p:spPr>
      </p:pic>
      <p:sp>
        <p:nvSpPr>
          <p:cNvPr id="23" name="Oval 22">
            <a:extLst>
              <a:ext uri="{FF2B5EF4-FFF2-40B4-BE49-F238E27FC236}">
                <a16:creationId xmlns:a16="http://schemas.microsoft.com/office/drawing/2014/main" id="{5110B13C-34E3-4710-A970-2C09FF223E57}"/>
              </a:ext>
            </a:extLst>
          </p:cNvPr>
          <p:cNvSpPr/>
          <p:nvPr/>
        </p:nvSpPr>
        <p:spPr>
          <a:xfrm>
            <a:off x="11619052" y="6338103"/>
            <a:ext cx="491924" cy="472632"/>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GB"/>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GB" sz="1000"/>
              <a:t>7</a:t>
            </a:r>
          </a:p>
        </p:txBody>
      </p:sp>
      <p:pic>
        <p:nvPicPr>
          <p:cNvPr id="20" name="Picture 3" descr="A picture containing sunburst chart&#10;&#10;Description automatically generated">
            <a:extLst>
              <a:ext uri="{FF2B5EF4-FFF2-40B4-BE49-F238E27FC236}">
                <a16:creationId xmlns:a16="http://schemas.microsoft.com/office/drawing/2014/main" id="{2159B280-BEF8-47B3-9A70-55D4507CA78F}"/>
              </a:ext>
            </a:extLst>
          </p:cNvPr>
          <p:cNvPicPr>
            <a:picLocks noChangeAspect="1"/>
          </p:cNvPicPr>
          <p:nvPr/>
        </p:nvPicPr>
        <p:blipFill>
          <a:blip r:embed="rId9"/>
          <a:stretch>
            <a:fillRect/>
          </a:stretch>
        </p:blipFill>
        <p:spPr>
          <a:xfrm>
            <a:off x="736922" y="120854"/>
            <a:ext cx="648448" cy="648327"/>
          </a:xfrm>
          <a:prstGeom prst="rect">
            <a:avLst/>
          </a:prstGeom>
        </p:spPr>
      </p:pic>
    </p:spTree>
    <p:extLst>
      <p:ext uri="{BB962C8B-B14F-4D97-AF65-F5344CB8AC3E}">
        <p14:creationId xmlns:p14="http://schemas.microsoft.com/office/powerpoint/2010/main" val="22220644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a:xfrm>
            <a:off x="565151" y="770889"/>
            <a:ext cx="5062573" cy="3395469"/>
          </a:xfrm>
        </p:spPr>
        <p:txBody>
          <a:bodyPr>
            <a:normAutofit/>
          </a:bodyPr>
          <a:lstStyle/>
          <a:p>
            <a:r>
              <a:rPr lang="en-US"/>
              <a:t>TEAM MEMBER 4</a:t>
            </a:r>
          </a:p>
        </p:txBody>
      </p:sp>
      <p:pic>
        <p:nvPicPr>
          <p:cNvPr id="86" name="Picture 7" descr="Logo&#10;&#10;Description automatically generated">
            <a:extLst>
              <a:ext uri="{FF2B5EF4-FFF2-40B4-BE49-F238E27FC236}">
                <a16:creationId xmlns:a16="http://schemas.microsoft.com/office/drawing/2014/main" id="{6E63F716-AF31-41ED-8FCA-07516A35E7CC}"/>
              </a:ext>
            </a:extLst>
          </p:cNvPr>
          <p:cNvPicPr>
            <a:picLocks noChangeAspect="1"/>
          </p:cNvPicPr>
          <p:nvPr/>
        </p:nvPicPr>
        <p:blipFill>
          <a:blip r:embed="rId2"/>
          <a:stretch>
            <a:fillRect/>
          </a:stretch>
        </p:blipFill>
        <p:spPr>
          <a:xfrm>
            <a:off x="568304" y="67186"/>
            <a:ext cx="1669107" cy="959309"/>
          </a:xfrm>
          <a:prstGeom prst="rect">
            <a:avLst/>
          </a:prstGeom>
        </p:spPr>
      </p:pic>
      <p:graphicFrame>
        <p:nvGraphicFramePr>
          <p:cNvPr id="206" name="Content Placeholder">
            <a:extLst>
              <a:ext uri="{FF2B5EF4-FFF2-40B4-BE49-F238E27FC236}">
                <a16:creationId xmlns:a16="http://schemas.microsoft.com/office/drawing/2014/main" id="{EC7C22C6-2E4E-406B-A648-622963310EA6}"/>
              </a:ext>
            </a:extLst>
          </p:cNvPr>
          <p:cNvGraphicFramePr>
            <a:graphicFrameLocks/>
          </p:cNvGraphicFramePr>
          <p:nvPr>
            <p:extLst>
              <p:ext uri="{D42A27DB-BD31-4B8C-83A1-F6EECF244321}">
                <p14:modId xmlns:p14="http://schemas.microsoft.com/office/powerpoint/2010/main" val="4226888277"/>
              </p:ext>
            </p:extLst>
          </p:nvPr>
        </p:nvGraphicFramePr>
        <p:xfrm>
          <a:off x="5837535" y="1187067"/>
          <a:ext cx="6209144" cy="566633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9" name="Picture 90" descr="Icon&#10;&#10;Description automatically generated">
            <a:extLst>
              <a:ext uri="{FF2B5EF4-FFF2-40B4-BE49-F238E27FC236}">
                <a16:creationId xmlns:a16="http://schemas.microsoft.com/office/drawing/2014/main" id="{8C9EAC46-14FD-4E57-B43D-C861951CFDF4}"/>
              </a:ext>
            </a:extLst>
          </p:cNvPr>
          <p:cNvPicPr>
            <a:picLocks noChangeAspect="1"/>
          </p:cNvPicPr>
          <p:nvPr/>
        </p:nvPicPr>
        <p:blipFill>
          <a:blip r:embed="rId8"/>
          <a:stretch>
            <a:fillRect/>
          </a:stretch>
        </p:blipFill>
        <p:spPr>
          <a:xfrm>
            <a:off x="11119413" y="-4111"/>
            <a:ext cx="1074517" cy="1059588"/>
          </a:xfrm>
          <a:prstGeom prst="rect">
            <a:avLst/>
          </a:prstGeom>
        </p:spPr>
      </p:pic>
      <p:pic>
        <p:nvPicPr>
          <p:cNvPr id="20" name="Picture 20" descr="A picture containing sky, person, outdoor, person&#10;&#10;Description automatically generated">
            <a:extLst>
              <a:ext uri="{FF2B5EF4-FFF2-40B4-BE49-F238E27FC236}">
                <a16:creationId xmlns:a16="http://schemas.microsoft.com/office/drawing/2014/main" id="{8FDD5946-1C23-4A11-84D4-814F3D0E10B3}"/>
              </a:ext>
            </a:extLst>
          </p:cNvPr>
          <p:cNvPicPr>
            <a:picLocks noChangeAspect="1"/>
          </p:cNvPicPr>
          <p:nvPr/>
        </p:nvPicPr>
        <p:blipFill rotWithShape="1">
          <a:blip r:embed="rId9"/>
          <a:srcRect l="-135" t="8008" r="-319" b="-195"/>
          <a:stretch/>
        </p:blipFill>
        <p:spPr>
          <a:xfrm>
            <a:off x="566173" y="1583804"/>
            <a:ext cx="3329498" cy="4972806"/>
          </a:xfrm>
          <a:prstGeom prst="rect">
            <a:avLst/>
          </a:prstGeom>
        </p:spPr>
      </p:pic>
      <p:sp>
        <p:nvSpPr>
          <p:cNvPr id="23" name="Oval 22">
            <a:extLst>
              <a:ext uri="{FF2B5EF4-FFF2-40B4-BE49-F238E27FC236}">
                <a16:creationId xmlns:a16="http://schemas.microsoft.com/office/drawing/2014/main" id="{F2360D9B-EFD8-429C-AC65-58857D85E2F7}"/>
              </a:ext>
            </a:extLst>
          </p:cNvPr>
          <p:cNvSpPr/>
          <p:nvPr/>
        </p:nvSpPr>
        <p:spPr>
          <a:xfrm>
            <a:off x="11619052" y="6338103"/>
            <a:ext cx="491924" cy="472632"/>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GB"/>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GB" sz="1000"/>
              <a:t>8</a:t>
            </a:r>
          </a:p>
        </p:txBody>
      </p:sp>
    </p:spTree>
    <p:extLst>
      <p:ext uri="{BB962C8B-B14F-4D97-AF65-F5344CB8AC3E}">
        <p14:creationId xmlns:p14="http://schemas.microsoft.com/office/powerpoint/2010/main" val="34419129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a:xfrm>
            <a:off x="565151" y="770889"/>
            <a:ext cx="5104327" cy="3395469"/>
          </a:xfrm>
        </p:spPr>
        <p:txBody>
          <a:bodyPr>
            <a:normAutofit/>
          </a:bodyPr>
          <a:lstStyle/>
          <a:p>
            <a:r>
              <a:rPr lang="en-US"/>
              <a:t>TEAM MEMBER 5</a:t>
            </a:r>
          </a:p>
        </p:txBody>
      </p:sp>
      <p:graphicFrame>
        <p:nvGraphicFramePr>
          <p:cNvPr id="6" name="Content Placeholder">
            <a:extLst>
              <a:ext uri="{FF2B5EF4-FFF2-40B4-BE49-F238E27FC236}">
                <a16:creationId xmlns:a16="http://schemas.microsoft.com/office/drawing/2014/main" id="{1357C8CB-A3FB-474A-BDCB-AC3C94F36AA1}"/>
              </a:ext>
            </a:extLst>
          </p:cNvPr>
          <p:cNvGraphicFramePr>
            <a:graphicFrameLocks noGrp="1"/>
          </p:cNvGraphicFramePr>
          <p:nvPr>
            <p:ph idx="1"/>
            <p:extLst>
              <p:ext uri="{D42A27DB-BD31-4B8C-83A1-F6EECF244321}">
                <p14:modId xmlns:p14="http://schemas.microsoft.com/office/powerpoint/2010/main" val="4133031211"/>
              </p:ext>
            </p:extLst>
          </p:nvPr>
        </p:nvGraphicFramePr>
        <p:xfrm>
          <a:off x="5837535" y="1187067"/>
          <a:ext cx="6209144" cy="566633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97" name="Picture 197">
            <a:extLst>
              <a:ext uri="{FF2B5EF4-FFF2-40B4-BE49-F238E27FC236}">
                <a16:creationId xmlns:a16="http://schemas.microsoft.com/office/drawing/2014/main" id="{29689A77-F976-49A5-9C93-5E8166AA8681}"/>
              </a:ext>
            </a:extLst>
          </p:cNvPr>
          <p:cNvPicPr>
            <a:picLocks noChangeAspect="1"/>
          </p:cNvPicPr>
          <p:nvPr/>
        </p:nvPicPr>
        <p:blipFill>
          <a:blip r:embed="rId7"/>
          <a:stretch>
            <a:fillRect/>
          </a:stretch>
        </p:blipFill>
        <p:spPr>
          <a:xfrm>
            <a:off x="632564" y="1711845"/>
            <a:ext cx="3849665" cy="4770420"/>
          </a:xfrm>
          <a:prstGeom prst="rect">
            <a:avLst/>
          </a:prstGeom>
        </p:spPr>
      </p:pic>
      <p:pic>
        <p:nvPicPr>
          <p:cNvPr id="215" name="Picture 7" descr="Logo&#10;&#10;Description automatically generated">
            <a:extLst>
              <a:ext uri="{FF2B5EF4-FFF2-40B4-BE49-F238E27FC236}">
                <a16:creationId xmlns:a16="http://schemas.microsoft.com/office/drawing/2014/main" id="{87403A75-581A-482A-A06D-E29BE1F4725E}"/>
              </a:ext>
            </a:extLst>
          </p:cNvPr>
          <p:cNvPicPr>
            <a:picLocks noChangeAspect="1"/>
          </p:cNvPicPr>
          <p:nvPr/>
        </p:nvPicPr>
        <p:blipFill>
          <a:blip r:embed="rId8"/>
          <a:stretch>
            <a:fillRect/>
          </a:stretch>
        </p:blipFill>
        <p:spPr>
          <a:xfrm>
            <a:off x="568304" y="67186"/>
            <a:ext cx="1669107" cy="959309"/>
          </a:xfrm>
          <a:prstGeom prst="rect">
            <a:avLst/>
          </a:prstGeom>
        </p:spPr>
      </p:pic>
      <p:pic>
        <p:nvPicPr>
          <p:cNvPr id="20" name="Picture 90" descr="Icon&#10;&#10;Description automatically generated">
            <a:extLst>
              <a:ext uri="{FF2B5EF4-FFF2-40B4-BE49-F238E27FC236}">
                <a16:creationId xmlns:a16="http://schemas.microsoft.com/office/drawing/2014/main" id="{9D03840C-DB6C-49E3-8EC4-334632874620}"/>
              </a:ext>
            </a:extLst>
          </p:cNvPr>
          <p:cNvPicPr>
            <a:picLocks noChangeAspect="1"/>
          </p:cNvPicPr>
          <p:nvPr/>
        </p:nvPicPr>
        <p:blipFill>
          <a:blip r:embed="rId9"/>
          <a:stretch>
            <a:fillRect/>
          </a:stretch>
        </p:blipFill>
        <p:spPr>
          <a:xfrm>
            <a:off x="11119413" y="-4111"/>
            <a:ext cx="1074517" cy="1059588"/>
          </a:xfrm>
          <a:prstGeom prst="rect">
            <a:avLst/>
          </a:prstGeom>
        </p:spPr>
      </p:pic>
      <p:sp>
        <p:nvSpPr>
          <p:cNvPr id="23" name="Oval 22">
            <a:extLst>
              <a:ext uri="{FF2B5EF4-FFF2-40B4-BE49-F238E27FC236}">
                <a16:creationId xmlns:a16="http://schemas.microsoft.com/office/drawing/2014/main" id="{833EE62A-3173-4F11-ABF6-C585ED0A0253}"/>
              </a:ext>
            </a:extLst>
          </p:cNvPr>
          <p:cNvSpPr/>
          <p:nvPr/>
        </p:nvSpPr>
        <p:spPr>
          <a:xfrm>
            <a:off x="11619052" y="6338103"/>
            <a:ext cx="491924" cy="472632"/>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GB"/>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GB" sz="1000"/>
              <a:t>9</a:t>
            </a:r>
          </a:p>
        </p:txBody>
      </p:sp>
    </p:spTree>
    <p:extLst>
      <p:ext uri="{BB962C8B-B14F-4D97-AF65-F5344CB8AC3E}">
        <p14:creationId xmlns:p14="http://schemas.microsoft.com/office/powerpoint/2010/main" val="473344457"/>
      </p:ext>
    </p:extLst>
  </p:cSld>
  <p:clrMapOvr>
    <a:masterClrMapping/>
  </p:clrMapOvr>
</p:sld>
</file>

<file path=ppt/theme/_rels/theme3.xml.rels><?xml version="1.0" encoding="UTF-8" standalone="yes"?>
<Relationships xmlns="http://schemas.openxmlformats.org/package/2006/relationships"><Relationship Id="rId1" Type="http://schemas.openxmlformats.org/officeDocument/2006/relationships/image" Target="../media/image6.jpeg"/></Relationships>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Io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28</Slides>
  <Notes>0</Notes>
  <HiddenSlides>0</HiddenSlides>
  <ScaleCrop>false</ScaleCrop>
  <HeadingPairs>
    <vt:vector size="4" baseType="variant">
      <vt:variant>
        <vt:lpstr>Theme</vt:lpstr>
      </vt:variant>
      <vt:variant>
        <vt:i4>3</vt:i4>
      </vt:variant>
      <vt:variant>
        <vt:lpstr>Slide Titles</vt:lpstr>
      </vt:variant>
      <vt:variant>
        <vt:i4>28</vt:i4>
      </vt:variant>
    </vt:vector>
  </HeadingPairs>
  <TitlesOfParts>
    <vt:vector size="31" baseType="lpstr">
      <vt:lpstr>office theme</vt:lpstr>
      <vt:lpstr>Ion</vt:lpstr>
      <vt:lpstr>Ion</vt:lpstr>
      <vt:lpstr>PowerPoint Presentation</vt:lpstr>
      <vt:lpstr>College Name</vt:lpstr>
      <vt:lpstr>PowerPoint Presentation</vt:lpstr>
      <vt:lpstr>Team member details</vt:lpstr>
      <vt:lpstr>TEAM MEMBER 1</vt:lpstr>
      <vt:lpstr>TEAM MEMBER 2</vt:lpstr>
      <vt:lpstr>TEAM MEMBER 3</vt:lpstr>
      <vt:lpstr>TEAM MEMBER 4</vt:lpstr>
      <vt:lpstr>TEAM MEMBER 5</vt:lpstr>
      <vt:lpstr>PowerPoint Presentation</vt:lpstr>
      <vt:lpstr>INTRODUCTION</vt:lpstr>
      <vt:lpstr>GRAPHICAL ANALYSIS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revision>90</cp:revision>
  <dcterms:created xsi:type="dcterms:W3CDTF">2013-07-15T20:26:40Z</dcterms:created>
  <dcterms:modified xsi:type="dcterms:W3CDTF">2022-02-23T20:31:46Z</dcterms:modified>
</cp:coreProperties>
</file>